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jSd8O7uNkUMXjU+je1RLuR7Z+t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Ball/clay predict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Imagine you want to shut a door quickly but can’t reach it. You have at your disposal a rubber bouncy ball and an equally massive piece of clay. </a:t>
            </a:r>
            <a:endParaRPr sz="2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of these would you choose to throw at the door so that you have a higher chance to shut the door quickly and why?</a:t>
            </a:r>
            <a:endParaRPr i="1"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