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kaF2VlMO8e9V+WhfDNOrnil+4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8172823" cy="7694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600">
                <a:latin typeface="Helvetica Neue"/>
                <a:ea typeface="Helvetica Neue"/>
                <a:cs typeface="Helvetica Neue"/>
                <a:sym typeface="Helvetica Neue"/>
              </a:rPr>
              <a:t>Rank the bulbs explain question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switch in the circuit at right is </a:t>
            </a:r>
            <a:br>
              <a:rPr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originally closed.</a:t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lphaLcPeriod"/>
            </a:pP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the switch is closed, the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ranking of the brightness of the bulbs is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= D &gt; B = C. Explain why this ranking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observed. (If this ranking </a:t>
            </a:r>
            <a:r>
              <a:rPr i="1" lang="en-US" sz="1800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doesn’t</a:t>
            </a: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sense, say why not or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you expected differently.)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i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AutoNum type="alphaLcPeriod"/>
            </a:pP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the switch is opened,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bulbs A and D get dimmer, bulb B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gets brighter, and bulb C goes out </a:t>
            </a:r>
            <a:b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(does not light). Explain why this is observed when the switch is opened. (Again, if it doesn’t make sense, please say so, and why not.)</a:t>
            </a:r>
            <a:endParaRPr i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1452" y="1211047"/>
            <a:ext cx="4049225" cy="328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