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</p:sldIdLst>
  <p:sldSz cy="6858000" cx="9144000"/>
  <p:notesSz cx="6858000" cy="9144000"/>
  <p:embeddedFontLst>
    <p:embeddedFont>
      <p:font typeface="Helvetica Neue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h6u/rrOKS1ixxwxeNEPEdpiejy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HelveticaNeue-boldItalic.fntdata"/><Relationship Id="rId9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HelveticaNeue-regular.fntdata"/><Relationship Id="rId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0" y="0"/>
            <a:ext cx="9144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</a:pPr>
            <a:r>
              <a:rPr b="1" lang="en-US" sz="3600">
                <a:latin typeface="Helvetica Neue"/>
                <a:ea typeface="Helvetica Neue"/>
                <a:cs typeface="Helvetica Neue"/>
                <a:sym typeface="Helvetica Neue"/>
              </a:rPr>
              <a:t>Desk chair momentum predict question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0" y="6133699"/>
            <a:ext cx="9143999" cy="724301"/>
          </a:xfrm>
          <a:prstGeom prst="rect">
            <a:avLst/>
          </a:prstGeom>
          <a:gradFill>
            <a:gsLst>
              <a:gs pos="0">
                <a:srgbClr val="A5A5A5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1"/>
          <p:cNvCxnSpPr/>
          <p:nvPr/>
        </p:nvCxnSpPr>
        <p:spPr>
          <a:xfrm>
            <a:off x="0" y="6136551"/>
            <a:ext cx="9144000" cy="1588"/>
          </a:xfrm>
          <a:prstGeom prst="straightConnector1">
            <a:avLst/>
          </a:prstGeom>
          <a:noFill/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6046" y="6185661"/>
            <a:ext cx="656594" cy="6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231658" y="6237252"/>
            <a:ext cx="31566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Supported in part by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NSF Grant Nos. 1914603 &amp; 1914572.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743834" y="6246114"/>
            <a:ext cx="23647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ACORN Physics Tutorials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© Seattle Pacific University</a:t>
            </a:r>
            <a:endParaRPr/>
          </a:p>
        </p:txBody>
      </p:sp>
      <p:pic>
        <p:nvPicPr>
          <p:cNvPr descr="A black tree with leaves and roots&#10;&#10;Description automatically generated" id="95" name="Google Shape;95;p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333" y="6150473"/>
            <a:ext cx="656595" cy="70753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332509" y="1104405"/>
            <a:ext cx="82059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Two students are facing one another while sitting at rest in desk chairs with low-friction bearings. One of the students tosses a large, heavy ball to the other.</a:t>
            </a:r>
            <a:endParaRPr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Does the student who catches the ball remain at rest?</a:t>
            </a:r>
            <a:endParaRPr i="1"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Does the student who tosses the ball remain at rest?</a:t>
            </a:r>
            <a:endParaRPr i="1"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Explain why your answers make sense to you.</a:t>
            </a:r>
            <a:endParaRPr i="1" sz="2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2015-07-24T19:42:52Z</dcterms:created>
  <dc:creator>Rachel Scherr</dc:creator>
</cp:coreProperties>
</file>