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embeddedFontLst>
    <p:embeddedFont>
      <p:font typeface="Helvetica Neue" panose="02000503000000020004" pitchFamily="2" charset="0"/>
      <p:regular r:id="rId4"/>
      <p:bold r:id="rId5"/>
      <p:italic r:id="rId6"/>
      <p:boldItalic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1" roundtripDataSignature="AMtx7mi8ku459Z5IPcxoylSVi1dLW/1q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>
      <p:cViewPr varScale="1">
        <p:scale>
          <a:sx n="117" d="100"/>
          <a:sy n="117" d="100"/>
        </p:scale>
        <p:origin x="1480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customschemas.google.com/relationships/presentationmetadata" Target="meta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4" Type="http://schemas.openxmlformats.org/officeDocument/2006/relationships/font" Target="fonts/font1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title"/>
          </p:nvPr>
        </p:nvSpPr>
        <p:spPr>
          <a:xfrm>
            <a:off x="0" y="0"/>
            <a:ext cx="8172823" cy="769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Helvetica Neue"/>
              <a:buNone/>
            </a:pPr>
            <a:r>
              <a:rPr lang="en-US" sz="3600" b="1" dirty="0">
                <a:latin typeface="Helvetica Neue"/>
                <a:ea typeface="Helvetica Neue"/>
                <a:cs typeface="Helvetica Neue"/>
                <a:sym typeface="Helvetica Neue"/>
              </a:rPr>
              <a:t>Order of elements explain question</a:t>
            </a:r>
            <a:endParaRPr dirty="0"/>
          </a:p>
        </p:txBody>
      </p:sp>
      <p:sp>
        <p:nvSpPr>
          <p:cNvPr id="90" name="Google Shape;90;p1"/>
          <p:cNvSpPr/>
          <p:nvPr/>
        </p:nvSpPr>
        <p:spPr>
          <a:xfrm>
            <a:off x="0" y="6133699"/>
            <a:ext cx="9143999" cy="724301"/>
          </a:xfrm>
          <a:prstGeom prst="rect">
            <a:avLst/>
          </a:prstGeom>
          <a:gradFill>
            <a:gsLst>
              <a:gs pos="0">
                <a:srgbClr val="A5A5A5"/>
              </a:gs>
              <a:gs pos="100000">
                <a:srgbClr val="F2F2F2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1" name="Google Shape;91;p1"/>
          <p:cNvCxnSpPr/>
          <p:nvPr/>
        </p:nvCxnSpPr>
        <p:spPr>
          <a:xfrm>
            <a:off x="0" y="6136551"/>
            <a:ext cx="9144000" cy="1588"/>
          </a:xfrm>
          <a:prstGeom prst="straightConnector1">
            <a:avLst/>
          </a:prstGeom>
          <a:noFill/>
          <a:ln w="25400" cap="flat" cmpd="sng">
            <a:solidFill>
              <a:srgbClr val="632423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66046" y="6185661"/>
            <a:ext cx="656594" cy="6605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5231658" y="6237252"/>
            <a:ext cx="315663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Supported in part by </a:t>
            </a:r>
            <a:br>
              <a:rPr lang="en-US" sz="1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1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NSF Grant Nos. 1914603 &amp; 1914572.</a:t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743834" y="6246114"/>
            <a:ext cx="236475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ACORN Physics Tutorials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© Seattle Pacific University</a:t>
            </a:r>
            <a:endParaRPr/>
          </a:p>
        </p:txBody>
      </p:sp>
      <p:pic>
        <p:nvPicPr>
          <p:cNvPr id="95" name="Google Shape;95;p1" descr="A black tree with leaves and roots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131333" y="6150473"/>
            <a:ext cx="656595" cy="707538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>
            <a:off x="332509" y="1104405"/>
            <a:ext cx="8205900" cy="36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TA constructs two circuits </a:t>
            </a:r>
            <a:b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(shown at right). Each circuit </a:t>
            </a:r>
            <a:b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contains the same </a:t>
            </a:r>
            <a:b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 bulbs and 3 batteries. </a:t>
            </a:r>
            <a:b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only difference between the </a:t>
            </a:r>
            <a:b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two circuits is the order in which </a:t>
            </a:r>
            <a:b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elements are placed. </a:t>
            </a:r>
            <a:b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brightness of the bulbs in </a:t>
            </a:r>
            <a:b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circuit A and B are the same. </a:t>
            </a:r>
            <a:b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</a:t>
            </a:r>
            <a:r>
              <a:rPr lang="en-US" sz="1800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i.e., </a:t>
            </a: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all 6 bulbs shine equally bright). </a:t>
            </a:r>
            <a:b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b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1800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Does this observation make sense to you? Explain how your understanding of circuits supports or opposes this observation.</a:t>
            </a:r>
            <a:endParaRPr sz="1800" i="1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7" name="Google Shape;97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79852" y="1042476"/>
            <a:ext cx="5037651" cy="258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Macintosh PowerPoint</Application>
  <PresentationFormat>On-screen Show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Helvetica Neue</vt:lpstr>
      <vt:lpstr>Calibri</vt:lpstr>
      <vt:lpstr>Arial</vt:lpstr>
      <vt:lpstr>Office Theme</vt:lpstr>
      <vt:lpstr>Order of elements explain question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Rachel Scherr</dc:creator>
  <cp:lastModifiedBy>McKagan, Sarah</cp:lastModifiedBy>
  <cp:revision>1</cp:revision>
  <dcterms:created xsi:type="dcterms:W3CDTF">2015-07-24T19:42:52Z</dcterms:created>
  <dcterms:modified xsi:type="dcterms:W3CDTF">2024-07-09T00:59:46Z</dcterms:modified>
</cp:coreProperties>
</file>