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i8ku459Z5IPcxoylSVi1dLW/1q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148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customschemas.google.com/relationships/presentationmetadata" Target="meta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4" Type="http://schemas.openxmlformats.org/officeDocument/2006/relationships/font" Target="fonts/font1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>
            <a:spLocks noGrp="1"/>
          </p:cNvSpPr>
          <p:nvPr>
            <p:ph type="title"/>
          </p:nvPr>
        </p:nvSpPr>
        <p:spPr>
          <a:xfrm>
            <a:off x="0" y="0"/>
            <a:ext cx="8172823" cy="769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lang="en-US" sz="3600" b="1" dirty="0">
                <a:latin typeface="Helvetica Neue"/>
                <a:ea typeface="Helvetica Neue"/>
                <a:cs typeface="Helvetica Neue"/>
                <a:sym typeface="Helvetica Neue"/>
              </a:rPr>
              <a:t>Order of elements explain question</a:t>
            </a:r>
            <a:endParaRPr dirty="0"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w="25400" cap="flat" cmpd="sng">
            <a:solidFill>
              <a:srgbClr val="63242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id="95" name="Google Shape;95;p1" descr="A black tree with leaves and roots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9" y="1104405"/>
            <a:ext cx="8205900" cy="3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TA constructs two circuits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(shown at right). Each circuit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contains the same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 bulbs and 3 batteries.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only difference between the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circuits is the order in which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elements are placed.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brightness of the bulbs in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circuit A and B are the same.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</a:t>
            </a:r>
            <a:r>
              <a:rPr lang="en-US" sz="1800" i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i.e., </a:t>
            </a: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6 bulbs shine equally bright). </a:t>
            </a: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i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Does this observation make sense to you? Explain how your understanding of circuits supports or opposes this observation.</a:t>
            </a:r>
            <a:endParaRPr sz="1800" i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79852" y="1042476"/>
            <a:ext cx="5037651" cy="258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Calibri</vt:lpstr>
      <vt:lpstr>Arial</vt:lpstr>
      <vt:lpstr>Office Theme</vt:lpstr>
      <vt:lpstr>Order of elements explain question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Rachel Scherr</dc:creator>
  <cp:lastModifiedBy>McKagan, Sarah</cp:lastModifiedBy>
  <cp:revision>1</cp:revision>
  <dcterms:created xsi:type="dcterms:W3CDTF">2015-07-24T19:42:52Z</dcterms:created>
  <dcterms:modified xsi:type="dcterms:W3CDTF">2024-07-09T00:59:46Z</dcterms:modified>
</cp:coreProperties>
</file>