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hKb5ea+cu+uSCDbO5sagl8uaaB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title"/>
          </p:nvPr>
        </p:nvSpPr>
        <p:spPr>
          <a:xfrm>
            <a:off x="0" y="0"/>
            <a:ext cx="8172823" cy="769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Tension pulse flick question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0" y="6133699"/>
            <a:ext cx="9143999" cy="724301"/>
          </a:xfrm>
          <a:prstGeom prst="rect">
            <a:avLst/>
          </a:prstGeom>
          <a:gradFill>
            <a:gsLst>
              <a:gs pos="0">
                <a:srgbClr val="A5A5A5"/>
              </a:gs>
              <a:gs pos="100000">
                <a:srgbClr val="F2F2F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0" y="6136551"/>
            <a:ext cx="9144000" cy="1588"/>
          </a:xfrm>
          <a:prstGeom prst="straightConnector1">
            <a:avLst/>
          </a:prstGeom>
          <a:noFill/>
          <a:ln cap="flat" cmpd="sng" w="25400">
            <a:solidFill>
              <a:srgbClr val="63242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66046" y="6185661"/>
            <a:ext cx="656594" cy="6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31658" y="6237252"/>
            <a:ext cx="315663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Supported in part by </a:t>
            </a:r>
            <a:b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NSF Grant Nos. 1914603 &amp; 1914572.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743834" y="6246114"/>
            <a:ext cx="236475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ACORN Physics Tutorials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Seattle Pacific University</a:t>
            </a:r>
            <a:endParaRPr/>
          </a:p>
        </p:txBody>
      </p:sp>
      <p:pic>
        <p:nvPicPr>
          <p:cNvPr descr="A black tree with leaves and roots&#10;&#10;Description automatically generated" id="95" name="Google Shape;95;p1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33" y="6150473"/>
            <a:ext cx="656595" cy="7075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32509" y="1104405"/>
            <a:ext cx="82059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 following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scenarios: In scenario 1,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Teaching Assistant (TA)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creates a pulse by flicking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end of a spring, as in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figure at right.  In </a:t>
            </a:r>
            <a:b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scenario 2, your TA pulls the spring so that it is more taut (</a:t>
            </a:r>
            <a:r>
              <a:rPr i="1"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i.e., 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increases the tension in the spring) and then creates a pulse by flicking the end of the spring in the same way. The pulse in scenario 2 travels down the spring </a:t>
            </a:r>
            <a:r>
              <a:rPr b="1"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faster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</a:t>
            </a:r>
            <a:r>
              <a:rPr i="1"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i.e., 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 a larger speed) than the pulse in scenario 1. 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would it make sense for a pulse to move faster on a higher-tension spring?  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9850" y="960537"/>
            <a:ext cx="5029200" cy="19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2015-07-24T19:42:52Z</dcterms:created>
  <dc:creator>Rachel Scherr</dc:creator>
</cp:coreProperties>
</file>