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jheZyaGhwdLKaEs3pHCNXGwjNa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914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500">
                <a:latin typeface="Helvetica Neue"/>
                <a:ea typeface="Helvetica Neue"/>
                <a:cs typeface="Helvetica Neue"/>
                <a:sym typeface="Helvetica Neue"/>
              </a:rPr>
              <a:t>Heat-transfers-from-hot-to-cold question</a:t>
            </a:r>
            <a:endParaRPr sz="4300"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04405"/>
            <a:ext cx="82059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may have heard that “heat” or “thermal energy” transfers from hot to cold objects, and not the other way around.  </a:t>
            </a:r>
            <a:endParaRPr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 is that?  How do you make sense of this?</a:t>
            </a:r>
            <a:endParaRPr i="1" sz="2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