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jDEndYwGQiz9aXaVrf05GAegjx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Mass density pulse flick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0" y="1104400"/>
            <a:ext cx="8245500" cy="42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Consider the following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two scenarios: In scenario 1,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your Teaching Assistant (TA)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creates a pulse by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flicking the end of a spring,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as in the figure at right. 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In scenario 2, your TA uses a </a:t>
            </a:r>
            <a:b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heavier spring (</a:t>
            </a:r>
            <a:r>
              <a:rPr i="1" lang="en-US" sz="1900">
                <a:latin typeface="Helvetica Neue"/>
                <a:ea typeface="Helvetica Neue"/>
                <a:cs typeface="Helvetica Neue"/>
                <a:sym typeface="Helvetica Neue"/>
              </a:rPr>
              <a:t>i.e., </a:t>
            </a: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increases the mass density of the spring) and then creates a pulse by flicking the end of the spring in the same way.  The pulse in scenario 2 travels down the spring </a:t>
            </a:r>
            <a:r>
              <a:rPr b="1" lang="en-US" sz="1900">
                <a:latin typeface="Helvetica Neue"/>
                <a:ea typeface="Helvetica Neue"/>
                <a:cs typeface="Helvetica Neue"/>
                <a:sym typeface="Helvetica Neue"/>
              </a:rPr>
              <a:t>more slowly</a:t>
            </a: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 (</a:t>
            </a:r>
            <a:r>
              <a:rPr i="1" lang="en-US" sz="1900">
                <a:latin typeface="Helvetica Neue"/>
                <a:ea typeface="Helvetica Neue"/>
                <a:cs typeface="Helvetica Neue"/>
                <a:sym typeface="Helvetica Neue"/>
              </a:rPr>
              <a:t>i.e., </a:t>
            </a: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has a lower speed) than the pulse in scenario 1. </a:t>
            </a:r>
            <a:endParaRPr sz="19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Why would it make sense for a pulse to move more slowly on a heavier spring? 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17525" y="1104412"/>
            <a:ext cx="5029200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