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8" autoAdjust="0"/>
    <p:restoredTop sz="94660"/>
  </p:normalViewPr>
  <p:slideViewPr>
    <p:cSldViewPr>
      <p:cViewPr varScale="1">
        <p:scale>
          <a:sx n="47" d="100"/>
          <a:sy n="4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5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3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9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2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7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4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7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3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6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9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3201D-4D2B-4A04-9824-2899AF0F5FC7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257D2-176A-425F-A97C-9ACE4285E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8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correct.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If the spatial wave function of a two-particle system is symmetric, the system will behave as though there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“force of attraction” between the particles compared to the case where the spatial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not symmetrized. 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If the spatial wave function of a two-particle system is symmetric, the system will behave as though there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“force of repulsion” between the particles compared to the case where the spatial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not symmetrized. 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The “exchange force” only exists between charged identical particles. 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B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only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 and 3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       D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and 3 only 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none of the above</a:t>
            </a:r>
          </a:p>
        </p:txBody>
      </p:sp>
    </p:spTree>
    <p:extLst>
      <p:ext uri="{BB962C8B-B14F-4D97-AF65-F5344CB8AC3E}">
        <p14:creationId xmlns:p14="http://schemas.microsoft.com/office/powerpoint/2010/main" val="3821128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160" y="15240"/>
            <a:ext cx="915416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4.2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two identical bosons each with spin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The spin part of the wave function must be symmetric for this system.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The spatial part of the wave function must be symmetric for this system.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The spin and spatial parts of the wave function must have the same symmetry, e.g., both must be symmetric or anti-symmetric.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only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 only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All of the above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none of the above</a:t>
            </a:r>
          </a:p>
        </p:txBody>
      </p:sp>
    </p:spTree>
    <p:extLst>
      <p:ext uri="{BB962C8B-B14F-4D97-AF65-F5344CB8AC3E}">
        <p14:creationId xmlns:p14="http://schemas.microsoft.com/office/powerpoint/2010/main" val="403570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5080"/>
                <a:ext cx="9144000" cy="618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4.3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a system with two electrons. If we include the spin of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electrons,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wave function can be written as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spatial wave function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spin wave function. Choose all of the following statements that are correct about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two electron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system.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If both of the electrons are in the spin up state, the spatial wave function for this system must be anti-symmetric.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If the spin wave function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𝜒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00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d>
                      <m:dPr>
                        <m:begChr m:val=""/>
                        <m:endChr m:val="⟩"/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↑↓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↓↑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spatial wave function for this system must be symmetric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The exchange “force” between the two electrons must always be repulsive regardless of the state because they are fermions.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only D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3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6187335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88" b="-1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895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0640"/>
            <a:ext cx="91440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4.4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true about the </a:t>
            </a:r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Helium atom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ground state of Helium must have an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antisymmetric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spin configuration (singlet configuration).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excited states of Helium must have a symmetric spin configuration (triplet configuration).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Helium atom has a symmetric spin configuration (triplet configuration), it is known as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ortho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helium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arenR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1 only  B.  2 only  C.  3 only  D. 1 and 3 only  E.  2 and 3 only </a:t>
            </a: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400050" indent="-400050">
              <a:buFont typeface="+mj-lt"/>
              <a:buAutoNum type="roman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56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the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 atom.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Helium atom has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antisymmetric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spin configuration, it is known as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helium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The energies of the excited states are lower if the electron spins are in the singlet configuration (as opposed to the triplet configuration).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The energies of the excited states are lower if the spatial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symmetric (as opposed to the anti-symmetric configuration).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B. 1 and 2 only C. 1 and 3 only D. 2 and 3 only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3011884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4.6</a:t>
            </a:r>
          </a:p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for a </a:t>
            </a:r>
            <a:r>
              <a:rPr lang="en-US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Hydrogen molecule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two electrons. </a:t>
            </a:r>
            <a:endPara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The </a:t>
            </a:r>
            <a:r>
              <a:rPr lang="en-US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symmetric with respect to the exchange of the electrons in the ground state. </a:t>
            </a: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When the </a:t>
            </a:r>
            <a:r>
              <a:rPr lang="en-US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symmetric, the electrons have a higher probability of being found between the two protons compared to the case when the spatial </a:t>
            </a:r>
            <a:r>
              <a:rPr lang="en-US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anti-symmetric. </a:t>
            </a: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When covalent bond forms, there is a minimum in the energy and the separation between the two protons is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primarily determined 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balance between the electron-proton attraction and proton-proton repulsion. </a:t>
            </a:r>
          </a:p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B. 2 only C. 1 and 3 only D. 2 and 3 only </a:t>
            </a:r>
          </a:p>
          <a:p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218663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524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4.7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neutral atom with a nuclear charge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 its ground state. If we ignore the mutual repulsion between the electrons, the individual electrons occupy single particle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hydrogenic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states 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n, l, 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called the orbitals. Choose all of the following statements that are correct.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For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=2, there are only two possible orbitals given by (2,1,0) and (2,0,0).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The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 shell can only hold a maximum of 8 electrons.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If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even, the total spin quantum number for the atom in the ground state must be zero.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B. 2 only C. 1 and 3 only D. 2 and 3 only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1783204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925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9</cp:revision>
  <dcterms:created xsi:type="dcterms:W3CDTF">2014-01-24T00:01:06Z</dcterms:created>
  <dcterms:modified xsi:type="dcterms:W3CDTF">2014-01-27T13:58:26Z</dcterms:modified>
</cp:coreProperties>
</file>