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8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97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45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436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22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34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6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761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2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99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56416-EFC3-46B4-83CC-563B7D2736D0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F8C7B-6D6B-4FAF-915E-F63C0F850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9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25400"/>
                <a:ext cx="9144000" cy="6095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10.1</a:t>
                </a:r>
              </a:p>
              <a:p>
                <a:pPr algn="ctr"/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 the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′=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where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≪1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basis vectors for the matrix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energy eigenstates of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400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=0)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“good” state for the perturbation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′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“good” state for the perturbation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′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perturbation matrix in the degenerate subspace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1 and 3 only  D.  2 and 3 only   E.  All of the above</a:t>
                </a:r>
                <a:endPara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400"/>
                <a:ext cx="9144000" cy="6095002"/>
              </a:xfrm>
              <a:prstGeom prst="rect">
                <a:avLst/>
              </a:prstGeom>
              <a:blipFill rotWithShape="1">
                <a:blip r:embed="rId2"/>
                <a:stretch>
                  <a:fillRect l="-1000" t="-800" r="-1800" b="-13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7897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8991600" cy="5510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10.2</a:t>
                </a:r>
              </a:p>
              <a:p>
                <a:pPr algn="ctr"/>
                <a:endPara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 the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′=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</m:mr>
                          <m:m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where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≪1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basis vectors for the matrix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energy eigenstates of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400" i="1" dirty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=0)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 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order correction to the energy for the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  <m:r>
                      <a:rPr lang="en-US" sz="24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order correction to the energy for the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  <m:r>
                      <a:rPr lang="en-US" sz="240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zero.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order correction to the energy for the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  <m:r>
                      <a:rPr lang="en-US" sz="240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zero.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3 only  C.  1 and 2 only  D.  1 and 3 only  E.  All of the above.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8991600" cy="5510868"/>
              </a:xfrm>
              <a:prstGeom prst="rect">
                <a:avLst/>
              </a:prstGeom>
              <a:blipFill rotWithShape="1">
                <a:blip r:embed="rId2"/>
                <a:stretch>
                  <a:fillRect l="-1017" t="-885" b="-1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474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5227"/>
                <a:ext cx="9144000" cy="6852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10.3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perturbation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′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acts on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hydrogen atom with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𝑚</m:t>
                        </m:r>
                      </m:den>
                    </m:f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𝛻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  To calculate the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perturbative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corrections, we use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𝑙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𝑠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(the eigenstates of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dirty="0" smtClean="0">
                        <a:latin typeface="Cambria Math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/>
                      </a:rPr>
                      <m:t>and</m:t>
                    </m:r>
                    <m:r>
                      <a:rPr lang="en-US" sz="2400" b="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as the basis vectors. Choose all of the following statements that are correct.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suitable constant, we can calculate the first order corrections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𝛼𝛿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first order correction to energy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𝐽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component of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𝐽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𝐿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𝑆</m:t>
                        </m:r>
                      </m:e>
                    </m:ac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we can calculate the first order correction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D. 1 and 3 only  E.  All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27"/>
                <a:ext cx="9144000" cy="6852773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12" r="-600" b="-11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931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60960"/>
                <a:ext cx="9144000" cy="68067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10.4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perturbation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′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acts on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hydrogen atom with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𝑚</m:t>
                        </m:r>
                      </m:den>
                    </m:f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𝛻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  To calculate the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perturbative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corrections, we use the coupled representation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,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𝑙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,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𝑠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,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 the basis vectors. Choose all of the following statements that are correct.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suitable constant, we can calculate the first order corrections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𝑗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𝑗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𝛼𝛿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first order correction to energy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𝑗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𝑗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𝐽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component of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𝐽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𝐿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𝑆</m:t>
                        </m:r>
                      </m:e>
                    </m:ac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we can calculate the first order correction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𝑗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𝑗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and 2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 C.  1 and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D.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3 only  E.  All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960"/>
                <a:ext cx="9144000" cy="6806735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16" r="-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6290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25296"/>
                <a:ext cx="9144000" cy="723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10.5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perturbation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′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acts on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hydrogen atom with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𝑚</m:t>
                        </m:r>
                      </m:den>
                    </m:f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𝛻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  Choose all of the following statements that are correct.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we can calculate the first order correction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𝑗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𝑗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+</m:t>
                    </m:r>
                    <m:f>
                      <m:fPr>
                        <m:type m:val="skw"/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400" b="0" i="1" dirty="0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dirty="0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dirty="0" smtClean="0"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a:rPr lang="en-US" sz="24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we can calculate the first order correction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𝑗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𝑗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en-US" sz="2400" i="1" dirty="0">
                        <a:latin typeface="Cambria Math"/>
                      </a:rPr>
                      <m:t>+</m:t>
                    </m:r>
                    <m:f>
                      <m:fPr>
                        <m:type m:val="skw"/>
                        <m:ctrlPr>
                          <a:rPr lang="en-US" sz="2400" i="1" dirty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2400" i="1" dirty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i="1" dirty="0">
                                    <a:latin typeface="Cambria Math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 dirty="0"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a:rPr lang="en-US" sz="2400" i="1" dirty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we can calculate the first order correction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, 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𝑛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, 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1 and 2 only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 and 3 only  D.  2 and 3 only  E.  All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296"/>
                <a:ext cx="9144000" cy="7236276"/>
              </a:xfrm>
              <a:prstGeom prst="rect">
                <a:avLst/>
              </a:prstGeom>
              <a:blipFill rotWithShape="1">
                <a:blip r:embed="rId2"/>
                <a:stretch>
                  <a:fillRect l="-1000" t="-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6379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603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10.6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the eigenstates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3-fold degenerate with 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A perturbation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400" i="1" dirty="0" smtClean="0">
                        <a:latin typeface="Cambria Math"/>
                      </a:rPr>
                      <m:t>’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acts on this system and the perturbation matrix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𝑉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if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used as basis vectors.  Note: The matrix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eigenvectors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eigenvalues 2 and 0, respectively.   Choose all of the following statements that are correct.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perturbation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splits the original energy level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into three distinct energy levels because the eigenvalues of the matrix are 0, 1, and 2.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“good” state for this system.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begChr m:val=""/>
                            <m:endChr m:val="⟩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</m:d>
                          </m:e>
                        </m:d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</m:d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begChr m:val=""/>
                            <m:endChr m:val="⟩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</m:d>
                          </m:e>
                        </m:d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24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</m:d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“good” states for this system.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 D.  2 and 3 only  E.  All of the above.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603876"/>
              </a:xfrm>
              <a:prstGeom prst="rect">
                <a:avLst/>
              </a:prstGeom>
              <a:blipFill rotWithShape="1">
                <a:blip r:embed="rId2"/>
                <a:stretch>
                  <a:fillRect l="-1000" t="-642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6651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20320"/>
                <a:ext cx="9144000" cy="6767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10.7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the unperturbed Hamiltonian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two-fold degenerate, i.e.,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𝑎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𝑎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2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b="0" i="1" smtClean="0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e>
                      <m:e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US" sz="2600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600" b="0" i="1" smtClean="0">
                                    <a:latin typeface="Cambria Math"/>
                                    <a:ea typeface="Cambria Math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sub>
                              <m:sup/>
                            </m:sSubSup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e>
                    </m:d>
                    <m:r>
                      <a:rPr lang="en-US" sz="2600" b="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A perturbation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acts on this system and a Hermitian operator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6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commutes with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statements that are correct.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must  commute with each other.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𝑎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degenerate eigenstates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6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they must be “good” states for finding </a:t>
                </a:r>
                <a:r>
                  <a:rPr lang="en-US" sz="2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perturbative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corrections to the energy and </a:t>
                </a:r>
                <a:r>
                  <a:rPr lang="en-US" sz="2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</a:rPr>
                              <m:t>𝑎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2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  <m:sup/>
                        </m:sSubSup>
                      </m:e>
                      <m:sup>
                        <m:r>
                          <a:rPr lang="en-US" sz="26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non-degenerate eigenstates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6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they must be “good” states.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</a:t>
                </a:r>
                <a:r>
                  <a:rPr lang="en-US" sz="2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 1 and 2 only  E.  1 and 3 only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320"/>
                <a:ext cx="9144000" cy="6767558"/>
              </a:xfrm>
              <a:prstGeom prst="rect">
                <a:avLst/>
              </a:prstGeom>
              <a:blipFill rotWithShape="1">
                <a:blip r:embed="rId2"/>
                <a:stretch>
                  <a:fillRect l="-1133" t="-811" b="-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2197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1677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11</cp:revision>
  <dcterms:created xsi:type="dcterms:W3CDTF">2014-03-03T23:34:20Z</dcterms:created>
  <dcterms:modified xsi:type="dcterms:W3CDTF">2014-03-05T20:31:58Z</dcterms:modified>
</cp:coreProperties>
</file>