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92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4044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18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7723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793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3394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218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2109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3743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975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7386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587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A0FECB-CAE3-4013-8B78-1B744092C07D}" type="datetimeFigureOut">
              <a:rPr lang="en-US" smtClean="0"/>
              <a:t>9/5/2013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E33339-4ADE-4FF2-8A0C-83D28A0B52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618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517525"/>
            <a:ext cx="8224837" cy="5832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0895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419" y="838201"/>
            <a:ext cx="9009581" cy="477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40613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33401"/>
            <a:ext cx="8763000" cy="5137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0589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600075"/>
            <a:ext cx="8224837" cy="5665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66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450850"/>
            <a:ext cx="8224837" cy="5940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1473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788" y="1422400"/>
            <a:ext cx="8224837" cy="399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553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</dc:creator>
  <cp:lastModifiedBy>emily</cp:lastModifiedBy>
  <cp:revision>3</cp:revision>
  <dcterms:created xsi:type="dcterms:W3CDTF">2013-09-05T19:02:46Z</dcterms:created>
  <dcterms:modified xsi:type="dcterms:W3CDTF">2013-09-05T19:29:20Z</dcterms:modified>
</cp:coreProperties>
</file>