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6696E-4070-40C7-9818-59DD00CEE50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8253A-F62D-4C0C-AFC6-6E0BF28569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604838"/>
            <a:ext cx="8224837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877888"/>
            <a:ext cx="8224837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485775"/>
            <a:ext cx="8224837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608138"/>
            <a:ext cx="8224837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976313"/>
            <a:ext cx="8224837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612775"/>
            <a:ext cx="82248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035050"/>
            <a:ext cx="8224837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</dc:creator>
  <cp:lastModifiedBy>emily</cp:lastModifiedBy>
  <cp:revision>1</cp:revision>
  <dcterms:created xsi:type="dcterms:W3CDTF">2013-09-17T23:02:17Z</dcterms:created>
  <dcterms:modified xsi:type="dcterms:W3CDTF">2013-09-17T23:07:02Z</dcterms:modified>
</cp:coreProperties>
</file>