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9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7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2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6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2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9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3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5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8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FFF14-19FE-4F77-BA74-818231EED1B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199C-99E2-46E8-91ED-141D18CF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2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567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8.1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energy for </a:t>
                </a:r>
                <a:r>
                  <a:rPr lang="en-US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distinguishable particles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three dimensional harmonic oscillator potential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𝑁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−ℏ</m:t>
                                    </m:r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−ℏ</m:t>
                                    </m:r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𝑇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≪ℏ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energy is approximately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The chemical potential is approximately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ℏ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particles are in the ground state and each has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dirty="0" smtClean="0"/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3 only  B.  1 and 2 only  C.  1 and 3 only  D.  2 and 3 only  E.  All of the above.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pPr marL="342900" indent="-342900">
                  <a:buFont typeface="+mj-lt"/>
                  <a:buAutoNum type="arabicParenR"/>
                </a:pPr>
                <a:endParaRPr lang="en-US" dirty="0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567393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45" r="-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9250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814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8.2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energy for </a:t>
                </a:r>
                <a:r>
                  <a:rPr lang="en-US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distinguishable particles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three dimensional harmonic oscillator potential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𝑁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−ℏ</m:t>
                                    </m:r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−ℏ</m:t>
                                    </m:r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𝑇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≫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energy is approximately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≈3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𝑁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equipartition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theorem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𝑁𝑓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number of degrees of freedom for each particle), </a:t>
                </a:r>
                <a:r>
                  <a:rPr lang="en-US" sz="240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t</a:t>
                </a:r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he number of degrees of freedom of each particle is 6.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 err="1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equipartition</a:t>
                </a:r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theorem is valid in the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𝑇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≫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A.  1 only  B.  1 and 2 only  C.  1 and 3 only  D.  2 and 3 only  E.  All of the above.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814640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24" r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4087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-20320" y="0"/>
                <a:ext cx="9144000" cy="612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photons.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 Photons are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spin-1 particles with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-component of spin quantum number +1, 0 and -1.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The energy of a photon with the magnitude of momentum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𝑝𝑐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speed of light.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The number of photons emitted from a blackbody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 unit time will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 when the temperature rises.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1 and 3 only D. 2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320" y="0"/>
                <a:ext cx="9144000" cy="6124754"/>
              </a:xfrm>
              <a:prstGeom prst="rect">
                <a:avLst/>
              </a:prstGeom>
              <a:blipFill rotWithShape="1">
                <a:blip r:embed="rId2"/>
                <a:stretch>
                  <a:fillRect l="-1400" t="-995" r="-67" b="-1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255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825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8.4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photons.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the number of photons is not conserved, the chemical potential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per unit volume in the frequency range </a:t>
                </a:r>
                <a:r>
                  <a:rPr lang="en-US" sz="2400" i="1" dirty="0">
                    <a:latin typeface="Symbol" panose="05050102010706020507" pitchFamily="18" charset="2"/>
                    <a:cs typeface="Times New Roman" panose="02020603050405020304" pitchFamily="18" charset="0"/>
                  </a:rPr>
                  <a:t>w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400" i="1" dirty="0" err="1">
                    <a:latin typeface="Symbol" panose="05050102010706020507" pitchFamily="18" charset="2"/>
                    <a:cs typeface="Times New Roman" panose="02020603050405020304" pitchFamily="18" charset="0"/>
                  </a:rPr>
                  <a:t>w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4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sz="2400" i="1" dirty="0" err="1" smtClean="0">
                    <a:latin typeface="Symbol" panose="05050102010706020507" pitchFamily="18" charset="2"/>
                    <a:cs typeface="Times New Roman" panose="02020603050405020304" pitchFamily="18" charset="0"/>
                  </a:rPr>
                  <a:t>w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𝜌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obtained from the Bose-Einstein  distribution if we use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</a:rPr>
                      <m:t>=ℏ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per unit volume per unit frequency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𝜌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US" sz="240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f>
                                  <m:fPr>
                                    <m:type m:val="skw"/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ℏ</m:t>
                                    </m:r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b="0" i="1" smtClean="0">
                                            <a:latin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sup>
                            </m:sSup>
                            <m:r>
                              <a:rPr lang="en-US" sz="24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is known as Planck’s blackbody formula.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2 and 3 only  E.  All of the above. 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/>
              </a:p>
              <a:p>
                <a:pPr marL="342900" indent="-342900">
                  <a:buFont typeface="+mj-lt"/>
                  <a:buAutoNum type="arabicParenR"/>
                </a:pPr>
                <a:endParaRPr lang="en-US" dirty="0" smtClean="0"/>
              </a:p>
              <a:p>
                <a:pPr marL="342900" indent="-342900">
                  <a:buFont typeface="+mj-lt"/>
                  <a:buAutoNum type="arabicParenR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25971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14" r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168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153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8.5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Planck’s blackbody formula.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Planck’s blackbody formula, we can derive the Wien displacement law relating wavelength to temperature at which blackbody energy density is a maximum and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US" sz="240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peak of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𝜌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shifts to high frequency if temperature increases.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Planck’s blackbody formula,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room temperature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(~300 </m:t>
                    </m:r>
                    <m:r>
                      <a:rPr lang="en-US" sz="2400" i="1" dirty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a blackbody in thermal equilibrium emits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radiation that is 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mostly </a:t>
                </a:r>
                <a:r>
                  <a:rPr lang="en-US" sz="24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infrared.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B. 1 and 2 only  C.  1 and 3 only  D.  2 and 3 only  E.  All of the above.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153864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640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464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8.6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 All symbols have usual meaning.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energy density radiated by a blackbody in equilibrium with its surroundings at temperature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given by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</m:d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nary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 The peak wavelength radiated by a blackbody multiplied by its          temperature is a constant number.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 If the temperature of a blackbody is halved, the total energy emitted by the body will be reduced by a factor of 4.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 D.  1 and 2 only  E.  1 and 3 only 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464223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54" r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25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8.7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true about a blackbody in thermal equilibrium emitting radiation.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temperature of a blackbody increases, the peak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wavelength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emitted by the blackbody decreases.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sun is almost a blackbody which emits  large amounts of ultraviolet and infrared radiation, and its emission is peaked in the visible spectrum.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our sun, a star that looks  blue-white emits more of shorter wavelength radiation such as ultraviolet light and x rays.</a:t>
            </a:r>
          </a:p>
          <a:p>
            <a:pPr marL="342900" indent="-342900">
              <a:buFont typeface="+mj-lt"/>
              <a:buAutoNum type="arabicParenR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1 only  B.  1 and 2only  C.  1 and 3 only  D. 2 and 3 only  E.  All of the above.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118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905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25</cp:revision>
  <dcterms:created xsi:type="dcterms:W3CDTF">2014-02-20T14:45:30Z</dcterms:created>
  <dcterms:modified xsi:type="dcterms:W3CDTF">2014-02-26T17:49:16Z</dcterms:modified>
</cp:coreProperties>
</file>