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6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5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7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4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2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66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1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32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1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6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6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7C231-CA08-40ED-B6C7-C6BE6DF0BE69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7A94B-4A64-4F7C-A008-6676C85BD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52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7.1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Choose all of the following statements that are correct. 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 The Fermi energy is only defined for fermions.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 The degeneracy pressure plays a role in stabilizing a solid object.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(3) If the electrons were bosons, the total energy of the electron gas at temperature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=0K would be much less than what it actually is. 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     B. 2 only      C. 1 and 3 only       D. 2 and 3 only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all of the above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737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28311"/>
                <a:ext cx="9144000" cy="6987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7.2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Fermi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non-interacting fermions.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Fermi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is the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of the highest occupied state at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total energy of a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fermionic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system at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=0K is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ctrl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sub>
                        </m:sSub>
                      </m:sup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𝑁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𝑑𝐸</m:t>
                        </m:r>
                      </m:e>
                    </m:nary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density of states (number of states per unit energy). 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Fermi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for a free electron gas only depends on the fermion number density (number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per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volume) and the mass of the fermion.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1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B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2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C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2 only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D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1 and 3 only </a:t>
                </a: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311"/>
                <a:ext cx="9144000" cy="6987169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3506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7.3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a periodic delta-function potential,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represents the number of unit cells, e.g., the number of atomic nuclei in a solid metal. Choose all of the following statements that are correct. Assume the system is one dimensional (the electrons are constrained in one dimension and spin is included).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 Each energy band can hold the same maximum number of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electrons.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 The second energy band can only hold a maximum 2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electrons.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(3) The third energy band can hold 3/2 as many electrons as the second band. 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1 only     B. 2 only      C. 1 and 2 only       D. 2 and 3 only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3 only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6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QM2 Concept Test 7.4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Undoped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silicon behaves as an insulator because its highest energy band is completely filled.  Choose all of the following statements that are correct about silicon.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Doping silicon with atoms from the 3</a:t>
            </a:r>
            <a:r>
              <a:rPr lang="en-US" sz="2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group of the periodic table, e.g., aluminum, creates energy states with holes near the top of the highest filled energy band.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Doping silicon with atoms from the 5</a:t>
            </a:r>
            <a:r>
              <a:rPr lang="en-US" sz="2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group of the periodic table , e.g., phosphorous, creates energy states with electrons just below the next higher unoccupied energy band.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only way to make silicon behave as a semiconductor is to dope it with a small amount of atoms that have </a:t>
            </a:r>
            <a:r>
              <a:rPr lang="en-US" sz="2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valence electrons than silicon.</a:t>
            </a:r>
          </a:p>
          <a:p>
            <a:pPr marL="514350" indent="-514350">
              <a:buFont typeface="+mj-lt"/>
              <a:buAutoNum type="arabicParenR"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lphaUcPeriod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only  B.  1 and 2 only  C.  1 and 3 only  D.  2 and 3 only  </a:t>
            </a: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 All of the above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468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5080"/>
                <a:ext cx="8991600" cy="7177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7.5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 bookcase has three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shelves,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each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shelf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could contain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number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books. If we want to put 4 books randomly selected from 10 different books into this bookcase, how many ways can we do that? </a:t>
                </a: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</m:t>
                        </m:r>
                      </m:den>
                    </m:f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3!</m:t>
                        </m:r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FontTx/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</m:t>
                        </m:r>
                      </m:den>
                    </m:f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f>
                      <m:f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3!</m:t>
                        </m:r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FontTx/>
                  <a:buAutoNum type="alphaUcPeriod"/>
                </a:pP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4!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10−4</m:t>
                            </m:r>
                          </m:e>
                        </m:d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!</m:t>
                        </m:r>
                      </m:den>
                    </m:f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FontTx/>
                  <a:buAutoNum type="alphaUcPeriod"/>
                </a:pP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10!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4!</m:t>
                        </m:r>
                        <m:d>
                          <m:d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10−4</m:t>
                            </m:r>
                          </m:e>
                        </m:d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!</m:t>
                        </m:r>
                      </m:den>
                    </m:f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FontTx/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0"/>
                <a:ext cx="8991600" cy="7177799"/>
              </a:xfrm>
              <a:prstGeom prst="rect">
                <a:avLst/>
              </a:prstGeom>
              <a:blipFill rotWithShape="1">
                <a:blip r:embed="rId2"/>
                <a:stretch>
                  <a:fillRect l="-1356" t="-850" r="-23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0298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7156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7.6</a:t>
                </a:r>
                <a:endParaRPr lang="en-US" sz="2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fermionic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system has two energy levels. Including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spin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degree of freedom, the lower energy level is 2-fold degenerate and the higher energy level is 6-fold degenerate. Ignore electron-electron interactions. If there are 6 electrons in this system, how many possible ground state configurations can we have at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𝑇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  <m:r>
                      <a:rPr lang="en-US" sz="2800" b="0" i="1" dirty="0" smtClean="0">
                        <a:latin typeface="Cambria Math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2!4!</m:t>
                        </m:r>
                      </m:den>
                    </m:f>
                  </m:oMath>
                </a14:m>
                <a:endParaRPr lang="en-US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8!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2!6!</m:t>
                        </m:r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2!4!</m:t>
                        </m:r>
                      </m:den>
                    </m:f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8!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2!6!</m:t>
                        </m:r>
                      </m:den>
                    </m:f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7156575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52" r="-1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2426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598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</a:t>
                </a:r>
                <a:r>
                  <a:rPr lang="en-US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Concept test </a:t>
                </a:r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7.7</a:t>
                </a:r>
                <a:endParaRPr lang="en-US" sz="28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a bookcase has three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shelves,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each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shelf could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contain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number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books. If we want to put 4 </a:t>
                </a:r>
                <a:r>
                  <a:rPr lang="en-US" sz="28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identical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books into this bookcase, how many ways can we do that?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4!2!</m:t>
                        </m:r>
                      </m:den>
                    </m:f>
                    <m:r>
                      <a:rPr lang="en-US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800" dirty="0" smtClean="0">
                  <a:latin typeface="Times New Roman" panose="02020603050405020304" pitchFamily="18" charset="0"/>
                  <a:ea typeface="Cambria Math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4!</m:t>
                        </m:r>
                      </m:den>
                    </m:f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6!</m:t>
                        </m:r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4!2!</m:t>
                        </m:r>
                      </m:den>
                    </m:f>
                  </m:oMath>
                </a14:m>
                <a:endParaRPr lang="en-US" sz="2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lnSpc>
                    <a:spcPct val="150000"/>
                  </a:lnSpc>
                  <a:buAutoNum type="alphaUcPeriod"/>
                </a:pPr>
                <a:r>
                  <a:rPr lang="en-US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None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59853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24" r="-1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9184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813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19</cp:revision>
  <dcterms:created xsi:type="dcterms:W3CDTF">2014-02-11T00:39:17Z</dcterms:created>
  <dcterms:modified xsi:type="dcterms:W3CDTF">2014-02-12T13:19:04Z</dcterms:modified>
</cp:coreProperties>
</file>