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6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1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5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6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80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71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42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81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3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8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3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B29C9-F7CC-4EA8-B775-4BDA07B90EFD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27D8D-AC76-45A2-A749-15641A6A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8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2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962026"/>
            <a:ext cx="8224837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13068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1339850"/>
            <a:ext cx="8224837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94414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0" y="928158"/>
                <a:ext cx="12027243" cy="33211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0" lvl="0" algn="ctr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</a:tabLst>
                </a:pPr>
                <a:r>
                  <a:rPr lang="en-US" i="1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Concept Test 7.19</a:t>
                </a:r>
              </a:p>
              <a:p>
                <a:pPr marR="0" lvl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</a:tabLst>
                </a:pPr>
                <a:endParaRPr lang="en-US" kern="100" dirty="0" smtClean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 marR="0" lvl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</a:tabLst>
                </a:pPr>
                <a:r>
                  <a:rPr lang="en-US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Suppose the particle is initially in an </a:t>
                </a:r>
                <a:r>
                  <a:rPr lang="en-US" kern="100" dirty="0" err="1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eigenstate</a:t>
                </a:r>
                <a:r>
                  <a:rPr lang="en-US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of the </a:t>
                </a:r>
                <a14:m>
                  <m:oMath xmlns:m="http://schemas.openxmlformats.org/officeDocument/2006/math">
                    <m:r>
                      <a:rPr lang="en-US" i="1" kern="100">
                        <a:effectLst/>
                        <a:latin typeface="Cambria Math" panose="02040503050406030204" pitchFamily="18" charset="0"/>
                        <a:ea typeface="SimSun" panose="02010600030101010101" pitchFamily="2" charset="-122"/>
                      </a:rPr>
                      <m:t>𝑥</m:t>
                    </m:r>
                  </m:oMath>
                </a14:m>
                <a:r>
                  <a:rPr lang="en-US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-component of spin angular momentum operator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accPr>
                          <m:e>
                            <m:r>
                              <a:rPr lang="en-US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. Choose all of the following statements that are correct:</a:t>
                </a:r>
                <a:endParaRPr lang="en-US" sz="1600" kern="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 marL="342900" marR="0" lvl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050"/>
                  <a:buFont typeface="+mj-lt"/>
                  <a:buAutoNum type="arabicParenBoth"/>
                </a:pPr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The expectation value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depends on time.</a:t>
                </a:r>
              </a:p>
              <a:p>
                <a:pPr marL="342900" marR="0" lvl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050"/>
                  <a:buFont typeface="+mj-lt"/>
                  <a:buAutoNum type="arabicParenBoth"/>
                </a:pPr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The expectation value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depends on time.</a:t>
                </a:r>
              </a:p>
              <a:p>
                <a:pPr marL="342900" marR="0" lvl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050"/>
                  <a:buFont typeface="+mj-lt"/>
                  <a:buAutoNum type="arabicParenBoth"/>
                </a:pPr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The expectation value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depends on time.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A. 1 only    B. 3 only    </a:t>
                </a:r>
                <a:r>
                  <a:rPr lang="en-US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C. 1 and 2 only D</a:t>
                </a:r>
                <a:r>
                  <a:rPr lang="en-US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. 2 and 3 only   E. all of the above</a:t>
                </a:r>
                <a:endParaRPr lang="en-US" sz="1600" kern="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8158"/>
                <a:ext cx="12027243" cy="3321166"/>
              </a:xfrm>
              <a:prstGeom prst="rect">
                <a:avLst/>
              </a:prstGeom>
              <a:blipFill rotWithShape="0">
                <a:blip r:embed="rId2"/>
                <a:stretch>
                  <a:fillRect l="-405" r="-405" b="-5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7809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15330" y="1768417"/>
                <a:ext cx="12076670" cy="33211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0" lvl="0" algn="ctr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</a:tabLst>
                </a:pPr>
                <a:r>
                  <a:rPr lang="en-US" i="1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Concept Test 7.20</a:t>
                </a:r>
              </a:p>
              <a:p>
                <a:pPr marR="0" lvl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</a:tabLst>
                </a:pPr>
                <a:endParaRPr lang="en-US" kern="100" dirty="0"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 marR="0" lvl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</a:tabLst>
                </a:pPr>
                <a:r>
                  <a:rPr lang="en-US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Suppose the particle is initially in an </a:t>
                </a:r>
                <a:r>
                  <a:rPr lang="en-US" kern="100" dirty="0" err="1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eigenstate</a:t>
                </a:r>
                <a:r>
                  <a:rPr lang="en-US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of the </a:t>
                </a:r>
                <a:r>
                  <a:rPr lang="en-US" i="1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z</a:t>
                </a:r>
                <a:r>
                  <a:rPr lang="en-US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-component of spin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accPr>
                          <m:e>
                            <m:r>
                              <a:rPr lang="en-US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. Choose all of the following statements that are correct:</a:t>
                </a:r>
                <a:endParaRPr lang="en-US" sz="1600" kern="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 marL="342900" marR="0" lvl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050"/>
                  <a:buFont typeface="+mj-lt"/>
                  <a:buAutoNum type="arabicParenBoth"/>
                </a:pPr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The expectation value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depends on time.</a:t>
                </a:r>
              </a:p>
              <a:p>
                <a:pPr marL="342900" marR="0" lvl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050"/>
                  <a:buFont typeface="+mj-lt"/>
                  <a:buAutoNum type="arabicParenBoth"/>
                </a:pPr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The expectation value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depends on time.</a:t>
                </a:r>
              </a:p>
              <a:p>
                <a:pPr marL="342900" marR="0" lvl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050"/>
                  <a:buFont typeface="+mj-lt"/>
                  <a:buAutoNum type="arabicParenBoth"/>
                </a:pPr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The expectation value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16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 depends on </a:t>
                </a:r>
                <a:r>
                  <a:rPr lang="en-US" sz="1600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time.</a:t>
                </a:r>
              </a:p>
              <a:p>
                <a:pPr marL="342900" marR="0" lvl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050"/>
                  <a:buAutoNum type="alphaUcPeriod"/>
                </a:pPr>
                <a:r>
                  <a:rPr lang="en-US" kern="100" dirty="0" smtClean="0">
                    <a:latin typeface="Times New Roman" panose="02020603050405020304" pitchFamily="18" charset="0"/>
                    <a:ea typeface="SimSun" panose="02010600030101010101" pitchFamily="2" charset="-122"/>
                  </a:rPr>
                  <a:t>None of the above       </a:t>
                </a:r>
                <a:r>
                  <a:rPr lang="en-US" kern="100" dirty="0" smtClean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B</a:t>
                </a:r>
                <a:r>
                  <a:rPr lang="en-US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. 1 only    C. 3 only    D. 1 and 2 only   E. all of the above   </a:t>
                </a:r>
                <a:endParaRPr lang="en-US" sz="1600" kern="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30" y="1768417"/>
                <a:ext cx="12076670" cy="3321166"/>
              </a:xfrm>
              <a:prstGeom prst="rect">
                <a:avLst/>
              </a:prstGeom>
              <a:blipFill rotWithShape="0">
                <a:blip r:embed="rId2"/>
                <a:stretch>
                  <a:fillRect l="-454" r="-404" b="-5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1754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1778000"/>
            <a:ext cx="8224837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73504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1393826"/>
            <a:ext cx="8224837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6831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984375" y="1433514"/>
          <a:ext cx="8224838" cy="399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224548" imgH="3990484" progId="Word.Document.12">
                  <p:embed/>
                </p:oleObj>
              </mc:Choice>
              <mc:Fallback>
                <p:oleObj name="Document" r:id="rId4" imgW="8224548" imgH="3990484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1433514"/>
                        <a:ext cx="8224838" cy="3990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0693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1041401"/>
            <a:ext cx="8224837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27070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1471614"/>
            <a:ext cx="8224837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01433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1030289"/>
            <a:ext cx="8224837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54736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552450"/>
            <a:ext cx="8224837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80843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984375" y="509589"/>
          <a:ext cx="8224838" cy="583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Document" r:id="rId4" imgW="8224548" imgH="5839178" progId="Word.Document.12">
                  <p:embed/>
                </p:oleObj>
              </mc:Choice>
              <mc:Fallback>
                <p:oleObj name="Document" r:id="rId4" imgW="8224548" imgH="5839178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509589"/>
                        <a:ext cx="8224838" cy="583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7309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</Words>
  <Application>Microsoft Office PowerPoint</Application>
  <PresentationFormat>Widescreen</PresentationFormat>
  <Paragraphs>14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SimSun</vt:lpstr>
      <vt:lpstr>Arial</vt:lpstr>
      <vt:lpstr>Calibri</vt:lpstr>
      <vt:lpstr>Calibri Light</vt:lpstr>
      <vt:lpstr>Cambria Math</vt:lpstr>
      <vt:lpstr>Times New Roman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marshman</dc:creator>
  <cp:lastModifiedBy>emily marshman</cp:lastModifiedBy>
  <cp:revision>3</cp:revision>
  <dcterms:created xsi:type="dcterms:W3CDTF">2014-09-29T02:13:03Z</dcterms:created>
  <dcterms:modified xsi:type="dcterms:W3CDTF">2014-09-29T02:19:22Z</dcterms:modified>
</cp:coreProperties>
</file>