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8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3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1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0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7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7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3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0FECB-CAE3-4013-8B78-1B744092C07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33339-4ADE-4FF2-8A0C-83D28A0B5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1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517525"/>
            <a:ext cx="8224837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89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19" y="838201"/>
            <a:ext cx="9009581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06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1"/>
            <a:ext cx="87630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5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00075"/>
            <a:ext cx="8224837" cy="566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450850"/>
            <a:ext cx="8224837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14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1422400"/>
            <a:ext cx="8224837" cy="399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53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</cp:lastModifiedBy>
  <cp:revision>3</cp:revision>
  <dcterms:created xsi:type="dcterms:W3CDTF">2013-09-05T19:02:46Z</dcterms:created>
  <dcterms:modified xsi:type="dcterms:W3CDTF">2013-09-05T19:29:20Z</dcterms:modified>
</cp:coreProperties>
</file>