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1" r:id="rId2"/>
    <p:sldId id="264" r:id="rId3"/>
    <p:sldId id="265" r:id="rId4"/>
    <p:sldId id="267" r:id="rId5"/>
    <p:sldId id="258" r:id="rId6"/>
    <p:sldId id="268" r:id="rId7"/>
    <p:sldId id="259" r:id="rId8"/>
    <p:sldId id="260" r:id="rId9"/>
    <p:sldId id="261" r:id="rId10"/>
    <p:sldId id="269" r:id="rId11"/>
    <p:sldId id="262" r:id="rId12"/>
    <p:sldId id="266" r:id="rId13"/>
    <p:sldId id="272" r:id="rId14"/>
    <p:sldId id="263" r:id="rId15"/>
    <p:sldId id="270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0D77861-D940-4BCF-B82D-00942F5B045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5AFB17-AF62-46F9-8B4C-FAA20D2B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1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444843"/>
                <a:ext cx="12192000" cy="561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one of the following equations correctly represents the uncertainty principle between two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843"/>
                <a:ext cx="12192000" cy="5611986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194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13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40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generalized uncertainty principle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initial state of a spin-1/2 particle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initial state of a spin-1/2 particle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simultaneously with 100% certainty.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initial state of a spin-1/2 particle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simultaneously with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certainty.</a:t>
                </a: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B. I and II only 	C. I and III only	 D. II and III only	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07460"/>
              </a:xfrm>
              <a:prstGeom prst="rect">
                <a:avLst/>
              </a:prstGeom>
              <a:blipFill rotWithShape="0">
                <a:blip r:embed="rId2"/>
                <a:stretch>
                  <a:fillRect l="-1000" b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89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finite-dimensional vector space, two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corresponding to physical observables are such that the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of each has no degeneracy.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  about measurements in a generic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wave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collapses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after the measurement of observable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measuring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the probability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B. II only C. III only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I and III only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II and III only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blipFill rotWithShape="0">
                <a:blip r:embed="rId2"/>
                <a:stretch>
                  <a:fillRect l="-1000" t="-639" r="-1500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9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7037"/>
                <a:ext cx="12192000" cy="5658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orbital angular momentum state of an electron in a hydrogen atom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0 0</m:t>
                                </m:r>
                              </m:e>
                            </m:d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1 0</m:t>
                                </m:r>
                              </m:e>
                            </m:d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quantum number in each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this superposition state refers to the total orbital angular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second quantum number refers to quantum number for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of orbital angular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the following statements that are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regarding the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FontTx/>
                  <a:buAutoNum type="romanUcPeriod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probability of obtaining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1/3.</a:t>
                </a:r>
              </a:p>
              <a:p>
                <a:pPr marL="400050" indent="-400050">
                  <a:buAutoNum type="roman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probability of obtaining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2/3.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you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you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obtaining one of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different than if you had measured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directly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I and II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	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I and III only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II and III only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all of the above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037"/>
                <a:ext cx="12192000" cy="5658793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0129" r="-350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29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6032" y="1143000"/>
                <a:ext cx="8887968" cy="3007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u="sng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Definition of joint probability</a:t>
                </a:r>
                <a:r>
                  <a:rPr lang="en-US" sz="2400" u="sng" kern="1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when observable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𝐴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measured first, the joint probability for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observable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𝐵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immediately following the measurement of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𝐴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defined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𝑗𝑜𝑖𝑛𝑡</m:t>
                          </m:r>
                        </m:sup>
                      </m:sSubSup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naryPr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𝑖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1143000"/>
                <a:ext cx="8887968" cy="3007233"/>
              </a:xfrm>
              <a:prstGeom prst="rect">
                <a:avLst/>
              </a:prstGeom>
              <a:blipFill rotWithShape="0">
                <a:blip r:embed="rId2"/>
                <a:stretch>
                  <a:fillRect t="-1623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04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12192000" cy="6352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orbital angular momentum state of an electron in a hydrogen atom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0 0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which the first quantum number in each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this superposition state refers to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number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total orbital angular momentum,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second quantum number refers to quantum number for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of orbital angular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 if you first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of obtaining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1/3. </a:t>
                </a:r>
              </a:p>
              <a:p>
                <a:pPr marL="400050" indent="-400050">
                  <a:buAutoNum type="roman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state collapses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0 0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this case will either yield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1/3 or 0 with probability 1/3.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first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0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1/3 and the joint probability (w.r.t.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of obtaining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2/3 (the same probabilities as if you had measured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directly in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	 B. I and II only 	C. I and III only 	D. II and III only 	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352060"/>
              </a:xfrm>
              <a:prstGeom prst="rect">
                <a:avLst/>
              </a:prstGeom>
              <a:blipFill rotWithShape="0">
                <a:blip r:embed="rId2"/>
                <a:stretch>
                  <a:fillRect l="-750" t="-9405" r="-1100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1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finite-dimensional vector space, two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corresponding to physical observables are such that the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of each has no degeneracy.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  about measurements in a generic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wave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collapses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after the measurement of observable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measuring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the probability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	B. II only	 C. III only	 D. I and III only 	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II and III only 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blipFill rotWithShape="0">
                <a:blip r:embed="rId2"/>
                <a:stretch>
                  <a:fillRect l="-1000" t="-639" r="-1500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1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06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choose all of the following statements that are correct. (Hint: The standard form of a Gaussian function peaked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standard deviation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decreases.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 of the standard deviations (uncertainties)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same for all Gaussian functions of the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regardless of 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FontTx/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	B. II only 	C. III only	 D. I and III only 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II and III only 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066276"/>
              </a:xfrm>
              <a:prstGeom prst="rect">
                <a:avLst/>
              </a:prstGeom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8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46888"/>
                <a:ext cx="12192000" cy="504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is highly localized in space can be approximated as a Dirac delta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Which of the following is the correct Fourier transform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delta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localized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888"/>
                <a:ext cx="12192000" cy="5042984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330" r="-1650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60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872" y="356616"/>
                <a:ext cx="11960352" cy="4232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one of the following is correct about the delta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(Hint: perform an inverse Fourier transform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" y="356616"/>
                <a:ext cx="11960352" cy="4232954"/>
              </a:xfrm>
              <a:prstGeom prst="rect">
                <a:avLst/>
              </a:prstGeom>
              <a:blipFill rotWithShape="0">
                <a:blip r:embed="rId2"/>
                <a:stretch>
                  <a:fillRect l="-1070" t="-158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2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61474"/>
                <a:ext cx="12191999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wave packet of a quantum mechanical particle is highly peaked and can be approximately described as a delta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 about the wave function of the particle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Ignore normalization issues. Something is well-defined when it has a probability distribution highly peaked about its mean value.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of the particle is well defined.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position of the particle is well defined. 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delta function is a linear combination of infinitely many momentum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momentum of the particle is not at all well defined. </a:t>
                </a: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	B. II only 	C. III only 	D. I and II only  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II and III only   </a:t>
                </a: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474"/>
                <a:ext cx="12191999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100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4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27992" cy="679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all of the following statements that are correct.</a:t>
                </a:r>
              </a:p>
              <a:p>
                <a:endParaRPr lang="en-US" sz="240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FontTx/>
                  <a:buAutoNum type="romanUcPeriod"/>
                </a:pP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particle with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zero elsewhere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another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𝑒𝑙𝑠𝑒𝑤h𝑒𝑟𝑒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the same uncertainty in momentum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II.  A particle with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𝑒𝑙𝑠𝑒𝑤h𝑒𝑟𝑒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𝑒𝑙𝑠𝑒𝑤h𝑒𝑟𝑒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the same uncertainty in momentum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III. The uncertainty in the position of a particle with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		B. I and II 		C. I and III only 	D. II and III only 	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27992" cy="6791988"/>
              </a:xfrm>
              <a:prstGeom prst="rect">
                <a:avLst/>
              </a:prstGeom>
              <a:blipFill rotWithShape="0">
                <a:blip r:embed="rId2"/>
                <a:stretch>
                  <a:fillRect l="-754" t="-718" r="-1256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63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09600"/>
                <a:ext cx="1219200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at time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as a function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explicitly. Choose all of the following statements that are correct.</a:t>
                </a:r>
              </a:p>
              <a:p>
                <a:pPr lvl="0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determine the uncertainty in the position of the particle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knowing the Hamiltonian of the system.</a:t>
                </a:r>
              </a:p>
              <a:p>
                <a:pPr marL="400050" lvl="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determine the uncertainty in the position of the particle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knowing the Hamiltonian of the system.</a:t>
                </a:r>
              </a:p>
              <a:p>
                <a:pPr marL="400050" lvl="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 given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the momentum space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explicitly, then the position space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determined by a Fourier Transform.</a:t>
                </a:r>
              </a:p>
              <a:p>
                <a:pPr marL="400050" lvl="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A.I only 	B. II only 	C. III only 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I and III only 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"/>
                <a:ext cx="12192000" cy="510909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5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1999" cy="474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three-dimensional free particle, choose all of the following pairs of observables which can be measured simultaneously in a given quantum state.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 	B. I and II only 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I and III only 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II, III, and IV 	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474617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9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586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Hermitian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compatible when the commutator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incompatible when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with non-degenerate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impossible to find a complete set of simultaneous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with non-degenerate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impossible to find a complete set of simultaneous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with non-degenerate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possible to infer the value of the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the measurement of the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a particle value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B. II only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III only 	D. I and III only 	E. II and III only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863015"/>
              </a:xfrm>
              <a:prstGeom prst="rect">
                <a:avLst/>
              </a:prstGeom>
              <a:blipFill rotWithShape="0">
                <a:blip r:embed="rId2"/>
                <a:stretch>
                  <a:fillRect l="-1000" t="-624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0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426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marshman</dc:creator>
  <cp:lastModifiedBy>emily marshman</cp:lastModifiedBy>
  <cp:revision>41</cp:revision>
  <cp:lastPrinted>2014-10-30T18:53:08Z</cp:lastPrinted>
  <dcterms:created xsi:type="dcterms:W3CDTF">2014-10-30T00:54:14Z</dcterms:created>
  <dcterms:modified xsi:type="dcterms:W3CDTF">2014-11-17T19:58:26Z</dcterms:modified>
</cp:coreProperties>
</file>