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67" r:id="rId4"/>
    <p:sldId id="268" r:id="rId5"/>
    <p:sldId id="256" r:id="rId6"/>
    <p:sldId id="257" r:id="rId7"/>
    <p:sldId id="258" r:id="rId8"/>
    <p:sldId id="259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7" d="100"/>
          <a:sy n="47" d="100"/>
        </p:scale>
        <p:origin x="-11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33056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2314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7803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442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020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12183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112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931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76316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683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2948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0A71F-A545-45A0-82D7-5FE69962324B}" type="datetimeFigureOut">
              <a:rPr lang="en-US" smtClean="0"/>
              <a:t>2/3/2014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347EEB-EBCC-4E9C-8DEF-992E15F04A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768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/>
              <p:cNvSpPr txBox="1"/>
              <p:nvPr/>
            </p:nvSpPr>
            <p:spPr>
              <a:xfrm>
                <a:off x="0" y="-5080"/>
                <a:ext cx="9144000" cy="69865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Concept test 5.1 </a:t>
                </a:r>
                <a:endParaRPr lang="en-US" sz="2800" i="1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three distinguishable particles with the same mass in a one dimensional infinite square well.   The single particle stationary states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2, 3,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…) where </a:t>
                </a:r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 is the lowest energy state.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for the three particle system. Ignore spin.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The ground state of the three particle system 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first excited state of the three particle system.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The degeneracy of the first excited state is 3.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1 and 2 only C. 1 and 3 only D. 2 and 3 only </a:t>
                </a: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 xmlns=""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-5080"/>
                <a:ext cx="9144000" cy="6986528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73" r="-1733" b="-148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572338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45720"/>
                <a:ext cx="914400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5.2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three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</a:t>
                </a:r>
                <a:r>
                  <a:rPr lang="en-US" sz="28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bosons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 one dimensional infinite square well.  The single particle stationary states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 2, 3, …). Choose all of the following statements that are correct for the three particle system.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Ignore spin.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The ground state of the three particle system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first excited state of the three particle system.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The degeneracy of the first excited state is 3.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1 and 2 only C. 1 and 3 only D. 2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45720"/>
                <a:ext cx="9144000" cy="6555641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30" r="-800" b="-158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936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/>
              <p:cNvSpPr txBox="1"/>
              <p:nvPr/>
            </p:nvSpPr>
            <p:spPr>
              <a:xfrm>
                <a:off x="0" y="0"/>
                <a:ext cx="9144000" cy="726352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5.3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There are three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identical </a:t>
                </a:r>
                <a:r>
                  <a:rPr lang="en-US" sz="2800" u="sng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spinless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fermions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a one dimensional infinite square well.  The single particle stationary states are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</a:t>
                </a:r>
                <a:r>
                  <a:rPr lang="en-US" sz="2800" i="1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=1, 2, 3, …). Choose all of the following statements that are correct for the three particle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system.  Ignore spin.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1) The ground state of the three particle system is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2)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1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(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  <a:cs typeface="Times New Roman" panose="02020603050405020304" pitchFamily="18" charset="0"/>
                              </a:rPr>
                              <m:t>3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a first excited state of the three particle system.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3) The degeneracy of the first excited state is 3.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1 and 2 only C. 1 and 3 only D. 2 and 3 only </a:t>
                </a:r>
              </a:p>
              <a:p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</a:t>
                </a:r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None of the above.</a:t>
                </a:r>
                <a:endParaRPr lang="en-US" sz="2800" dirty="0">
                  <a:solidFill>
                    <a:srgbClr val="FF000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dirty="0"/>
              </a:p>
            </p:txBody>
          </p:sp>
        </mc:Choice>
        <mc:Fallback>
          <p:sp>
            <p:nvSpPr>
              <p:cNvPr id="3" name="TextBox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7263527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39" r="-22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225070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5080"/>
                <a:ext cx="9144000" cy="71096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5.4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Suppose you have three particles and three distinct one-particle states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𝑎</m:t>
                        </m:r>
                      </m:sub>
                    </m:sSub>
                    <m:d>
                      <m:d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sz="2800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sz="2800" b="0" i="1" smtClean="0">
                        <a:latin typeface="Cambria Math"/>
                      </a:rPr>
                      <m:t>,</m:t>
                    </m:r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𝑏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i="1" smtClean="0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800" i="1" smtClean="0">
                            <a:latin typeface="Cambria Math"/>
                            <a:ea typeface="Cambria Math"/>
                          </a:rPr>
                          <m:t>𝜓</m:t>
                        </m:r>
                      </m:e>
                      <m:sub>
                        <m:r>
                          <a:rPr lang="en-US" sz="2800" b="0" i="1" smtClean="0">
                            <a:latin typeface="Cambria Math"/>
                            <a:ea typeface="Cambria Math"/>
                          </a:rPr>
                          <m:t>𝑐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(</m:t>
                    </m:r>
                    <m:r>
                      <a:rPr lang="en-US" sz="2800" b="0" i="1" smtClean="0">
                        <a:latin typeface="Cambria Math"/>
                      </a:rPr>
                      <m:t>𝑥</m:t>
                    </m:r>
                    <m:r>
                      <a:rPr lang="en-US" sz="2800" b="0" i="1" smtClean="0">
                        <a:latin typeface="Cambria Math"/>
                      </a:rPr>
                      <m:t>)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 Choose all of the following statements that are correct.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three particles are distinguishable particles, you can construct 27 different three particle states.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three particles are identical bosons, you can construct four different three-particle states.</a:t>
                </a:r>
              </a:p>
              <a:p>
                <a:pPr marL="514350" indent="-514350">
                  <a:buFont typeface="+mj-lt"/>
                  <a:buAutoNum type="arabicParenR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If the three particles are identical fermions, you can construct only one three-particle state.</a:t>
                </a:r>
              </a:p>
              <a:p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only  B.  2 only  C.  3 only  D.  1 and 2 only  </a:t>
                </a:r>
              </a:p>
              <a:p>
                <a:r>
                  <a:rPr lang="en-US" sz="2800" dirty="0" smtClean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 1 and 3 only </a:t>
                </a:r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080"/>
                <a:ext cx="9144000" cy="7109639"/>
              </a:xfrm>
              <a:prstGeom prst="rect">
                <a:avLst/>
              </a:prstGeom>
              <a:blipFill rotWithShape="1">
                <a:blip r:embed="rId2"/>
                <a:stretch>
                  <a:fillRect l="-1333" t="-858" r="-2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97023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080" y="0"/>
            <a:ext cx="9138920" cy="72635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QM2 Concept test 5.5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neutral atom with a nuclear charge </a:t>
            </a:r>
            <a:r>
              <a:rPr lang="en-US" sz="2800" i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in its ground state. If we ignore the mutual repulsion between the electrons, the individual electrons occupy single particle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hydrogenic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states (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n, l, 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called the orbitals. Choose all of the following statements that are correct.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(1) For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=2, there are only two possible orbitals given by (2,1,0) and (2,0,0).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(2) The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=2 shell can only hold a maximum of 8 electrons.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(3) If </a:t>
            </a:r>
            <a:r>
              <a:rPr lang="en-US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even,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total spin quantum number for the atom in the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ground state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must be zero. </a:t>
            </a:r>
          </a:p>
          <a:p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A. 1 only 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 2 only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C. 1 and 3 only D. 2 and 3 only </a:t>
            </a:r>
          </a:p>
          <a:p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 All of the above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4068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0" y="0"/>
                <a:ext cx="9144000" cy="66157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5.6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ground state electron configuration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(spectroscopic notation) of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carbon is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32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PrePr>
                      <m:sub/>
                      <m:sup>
                        <m:r>
                          <a:rPr lang="en-US" sz="3200" b="0" i="1" smtClean="0"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sz="32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32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32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about the carbon atom in the ground state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 The total spin quantum number S is 1.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The total orbital angular momentum quantum number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equal to 1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The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angular momentum quantum number J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	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equal to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3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514350" indent="-514350">
                  <a:buAutoNum type="alphaUcPeriod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only B. 2 only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1 and 2 only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2 and 3 only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0"/>
                <a:ext cx="9144000" cy="6615785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22" r="-2200" b="-165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268984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0" y="54471"/>
                <a:ext cx="914400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5.7 </a:t>
                </a:r>
              </a:p>
              <a:p>
                <a:pPr algn="ctr"/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ground state configuration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nitrogen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Choose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following statements that are correct according to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Hund’s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first rule.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 The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three outermost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electrons in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nitrogen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must be in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completely </a:t>
                </a:r>
                <a:r>
                  <a:rPr lang="en-US" sz="2800" dirty="0" err="1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antisymmetric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spin state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The total spin quantum number in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nitrogen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S=3/2. 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The total spin quantum number in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nitrogen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the same as the total spin quantum number in the ground state of helium.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2 only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1 and 3 only D. 2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54471"/>
                <a:ext cx="9144000" cy="6555641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30" b="-1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1470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6458" y="20320"/>
                <a:ext cx="914400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5.8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ground state configuration of oxygen is </a:t>
                </a:r>
                <a14:m>
                  <m:oMath xmlns:m="http://schemas.openxmlformats.org/officeDocument/2006/math">
                    <m: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0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p>
                        <m:r>
                          <a:rPr lang="en-US" sz="2800" b="0" i="0" smtClean="0">
                            <a:latin typeface="Cambria Math"/>
                            <a:cs typeface="Times New Roman" panose="02020603050405020304" pitchFamily="18" charset="0"/>
                          </a:rPr>
                          <m:t>4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all of the following statements that are correct according to </a:t>
                </a:r>
                <a:r>
                  <a:rPr lang="en-US" sz="2800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Hund’s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second rule. </a:t>
                </a:r>
                <a:endParaRPr lang="en-US" sz="280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(1) The </a:t>
                </a:r>
                <a:r>
                  <a:rPr lang="en-US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orbital </a:t>
                </a:r>
                <a:r>
                  <a:rPr lang="en-US" sz="2800" u="sng" dirty="0" err="1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wavefunction</a:t>
                </a:r>
                <a:r>
                  <a:rPr lang="en-US" sz="2800" u="sng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in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oxygen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 must </a:t>
                </a:r>
                <a:r>
                  <a:rPr lang="en-US" sz="28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be </a:t>
                </a:r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completely symmetric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(2)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four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outermost electrons in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oxygen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 each have an orbital angular momentum quantum number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𝑙</m:t>
                    </m:r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=1</m:t>
                    </m:r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(3)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oxygen atom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has a total orbital angular momentum quantum number L=2. 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B. 2 only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1 and 2 D. 2 and 3 E. All of the above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58" y="20320"/>
                <a:ext cx="9144000" cy="6555641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29" b="-158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46081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-35560" y="0"/>
                <a:ext cx="9144000" cy="655564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QM2 Concept Test 5.9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Choose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all of the following statements that are correct. </a:t>
                </a:r>
              </a:p>
              <a:p>
                <a:pPr marL="514350" indent="-514350"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outermost electrons in the ground state of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helium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 cannot be in the </a:t>
                </a:r>
                <a:r>
                  <a:rPr lang="en-US" sz="280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symmetric spin state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according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the Pauli’s exclusion principle. </a:t>
                </a:r>
              </a:p>
              <a:p>
                <a:pPr marL="514350" indent="-514350">
                  <a:buFontTx/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two outermost electrons in the ground state of a </a:t>
                </a:r>
                <a:r>
                  <a:rPr lang="en-US" sz="2800" u="sng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carbon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 cannot be in the symmetric spin state because the ground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state configuration of carbon is </a:t>
                </a:r>
                <a14:m>
                  <m:oMath xmlns:m="http://schemas.openxmlformats.org/officeDocument/2006/math">
                    <m:r>
                      <a:rPr lang="en-US" sz="2800">
                        <a:latin typeface="Cambria Math"/>
                        <a:cs typeface="Times New Roman" panose="02020603050405020304" pitchFamily="18" charset="0"/>
                      </a:rPr>
                      <m:t>1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anose="02020603050405020304" pitchFamily="18" charset="0"/>
                          </a:rPr>
                          <m:t>s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i="1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sz="2800">
                            <a:latin typeface="Cambria Math"/>
                            <a:cs typeface="Times New Roman" panose="02020603050405020304" pitchFamily="18" charset="0"/>
                          </a:rPr>
                          <m:t>p</m:t>
                        </m:r>
                      </m:e>
                      <m:sup>
                        <m:r>
                          <a:rPr lang="en-US" sz="280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514350" indent="-514350">
                  <a:buFontTx/>
                  <a:buAutoNum type="arabicParenBoth"/>
                </a:pP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atom in the ground state whose outermost electron configuration </a:t>
                </a:r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2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2800" b="0" i="1" smtClean="0">
                        <a:latin typeface="Cambria Math"/>
                        <a:cs typeface="Times New Roman" panose="02020603050405020304" pitchFamily="18" charset="0"/>
                      </a:rPr>
                      <m:t>,3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or </a:t>
                </a: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cs typeface="Times New Roman" panose="02020603050405020304" pitchFamily="18" charset="0"/>
                      </a:rPr>
                      <m:t>4</m:t>
                    </m:r>
                    <m:sSup>
                      <m:sSupPr>
                        <m:ctrlP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𝑝</m:t>
                        </m:r>
                      </m:e>
                      <m:sup>
                        <m:r>
                          <a:rPr lang="en-US" sz="2800" b="0" i="1" smtClean="0">
                            <a:latin typeface="Cambria Math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will have the same spectroscopic notation </a:t>
                </a:r>
                <a14:m>
                  <m:oMath xmlns:m="http://schemas.openxmlformats.org/officeDocument/2006/math">
                    <m:sPre>
                      <m:sPrePr>
                        <m:ctrlPr>
                          <a:rPr lang="en-US" sz="2800" i="1" smtClean="0">
                            <a:latin typeface="Cambria Math"/>
                            <a:cs typeface="Times New Roman" panose="02020603050405020304" pitchFamily="18" charset="0"/>
                          </a:rPr>
                        </m:ctrlPr>
                      </m:sPrePr>
                      <m:sub/>
                      <m:sup>
                        <m:r>
                          <a:rPr lang="en-US" sz="2800" b="0" i="1" smtClean="0">
                            <a:latin typeface="Cambria Math"/>
                          </a:rPr>
                          <m:t>3</m:t>
                        </m:r>
                      </m:sup>
                      <m:e>
                        <m:sSub>
                          <m:sSubPr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800" b="0" i="1" smtClean="0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e>
                    </m:sPre>
                  </m:oMath>
                </a14:m>
                <a:r>
                  <a:rPr lang="en-US" sz="28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endParaRPr lang="en-US" sz="28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A. 1 only B. 2 only </a:t>
                </a:r>
                <a:r>
                  <a:rPr lang="en-US" sz="2800" dirty="0">
                    <a:solidFill>
                      <a:srgbClr val="FF0000"/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C. 1 and 3 only </a:t>
                </a:r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D. 2 and 3 only </a:t>
                </a:r>
              </a:p>
              <a:p>
                <a:r>
                  <a:rPr lang="en-US" sz="28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E. All of the above</a:t>
                </a: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35560" y="0"/>
                <a:ext cx="9144000" cy="6555641"/>
              </a:xfrm>
              <a:prstGeom prst="rect">
                <a:avLst/>
              </a:prstGeom>
              <a:blipFill rotWithShape="1">
                <a:blip r:embed="rId2"/>
                <a:stretch>
                  <a:fillRect l="-1333" t="-930" r="-1067" b="-167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49825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1282</Words>
  <Application>Microsoft Office PowerPoint</Application>
  <PresentationFormat>On-screen Show (4:3)</PresentationFormat>
  <Paragraphs>89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</dc:creator>
  <cp:lastModifiedBy>emily</cp:lastModifiedBy>
  <cp:revision>15</cp:revision>
  <dcterms:created xsi:type="dcterms:W3CDTF">2014-02-01T16:01:16Z</dcterms:created>
  <dcterms:modified xsi:type="dcterms:W3CDTF">2014-02-03T23:38:22Z</dcterms:modified>
</cp:coreProperties>
</file>