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56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61F4-5200-4F9A-A871-DD2839826235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608F-DD19-41D3-81E3-01ADC383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0320" y="-35560"/>
                <a:ext cx="9144000" cy="6045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9.1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Hamiltonia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system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perturbation.  The unperturbed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only non-degenerate eigenvalues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 first order correction to the wave function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Which one of the following equations correctly represents the first-order correction to the energy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the above.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" y="-35560"/>
                <a:ext cx="9144000" cy="6045181"/>
              </a:xfrm>
              <a:prstGeom prst="rect">
                <a:avLst/>
              </a:prstGeom>
              <a:blipFill rotWithShape="1">
                <a:blip r:embed="rId2"/>
                <a:stretch>
                  <a:fillRect l="-1200" t="-907" b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01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0480" y="0"/>
                <a:ext cx="9144000" cy="622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9.2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 unperturbed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suppose we know the explicit form of the nth stationary state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If the perturbation Hamiltonian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explicitly, choose all of the following statements that are correct. 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solve for the first order correction to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𝑛𝑡h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must know all the other unperturbed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=1,2,3…, 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−1, 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 dirty="0" smtClean="0">
                          <a:latin typeface="Cambria Math"/>
                          <a:cs typeface="Times New Roman" panose="02020603050405020304" pitchFamily="18" charset="0"/>
                        </a:rPr>
                        <m:t>+1…)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  The expression for the first order correction to the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involves knowledge of the first order correction to the energy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 The expression for the second order correction to the energy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involves the off-diagonal matrix elements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2 only  C.  3 only  D.  2 and 3 only   E.  none of the above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" y="0"/>
                <a:ext cx="9144000" cy="6226320"/>
              </a:xfrm>
              <a:prstGeom prst="rect">
                <a:avLst/>
              </a:prstGeom>
              <a:blipFill rotWithShape="1">
                <a:blip r:embed="rId2"/>
                <a:stretch>
                  <a:fillRect l="-1000" t="-784" r="-1133" b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27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080"/>
                <a:ext cx="9144000" cy="631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9.3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non-degenerate perturbation theory, the first order correction to the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𝑛𝑡h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stationary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written as a superposition of the unperturbed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wavefunctions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correct.  </a:t>
                </a: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nary>
                  </m:oMath>
                </a14:m>
                <a:endParaRPr lang="en-US" sz="26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B.  2 only  C.  1 and 2 only  D.  2 and 3 only </a:t>
                </a:r>
              </a:p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0"/>
                <a:ext cx="9144000" cy="6317627"/>
              </a:xfrm>
              <a:prstGeom prst="rect">
                <a:avLst/>
              </a:prstGeom>
              <a:blipFill rotWithShape="1">
                <a:blip r:embed="rId2"/>
                <a:stretch>
                  <a:fillRect l="-1133" t="-86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49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28600"/>
                <a:ext cx="9144000" cy="630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9.4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stationary states for a particle in a one dimensional infinite square well confined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If a delta-function perturbation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placed at the center of the well, choose all of the following statements that are correct about the new system to first order in perturbation theory. 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ground state energy of the new system is the same as the ground state energy of the unperturbed system (1D infinite square well).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excited state energy of the new system is the same as the first excited state energy of the unperturbed system.  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excited state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new system is the same as the first excited state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unperturbed system.  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2 only  C.  3 only  D. 2 and 3 only  E.  None of the above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"/>
                <a:ext cx="9144000" cy="630794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774" r="-1467" b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28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5400" y="0"/>
                <a:ext cx="9144000" cy="704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Concept Test 9.5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lowest energy level of the unperturbed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two fold degenerate.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If </a:t>
                </a:r>
                <a:r>
                  <a:rPr lang="en-US" sz="2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order correction to the energy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𝛼𝜓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𝛽𝜓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a “good” state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complex numbers.  Choose all of the following statements that are correct.  (Assume the first order correction to the energy is not zero).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“good” state is a stationary state of the unperturbed system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perturbed system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only two different “good” states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𝛼𝜓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𝛽𝜓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since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unperturbed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is two fold degenerate.  (Ignore the overall phase.)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 “good” states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𝛼𝜓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𝛽𝜓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perturbed system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orthogonal to each other.  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3 only  c.  1 and 2 only  D.  1 and 3 only E.  All of the above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00" y="0"/>
                <a:ext cx="9144000" cy="7047699"/>
              </a:xfrm>
              <a:prstGeom prst="rect">
                <a:avLst/>
              </a:prstGeom>
              <a:blipFill rotWithShape="1">
                <a:blip r:embed="rId2"/>
                <a:stretch>
                  <a:fillRect l="-1067" t="-692" r="-867" b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96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160" y="-20320"/>
                <a:ext cx="9144000" cy="664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9.6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eigenstates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3-fold degenerate and a perturbation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sz="2800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acts on this system.  Choose all of he following statements that are correct if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 a “good” basis for the perturbed system.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(Define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  <m:r>
                          <a:rPr lang="en-US" sz="2800" i="1" dirty="0" smtClean="0">
                            <a:latin typeface="Cambria Math"/>
                          </a:rPr>
                          <m:t>’</m:t>
                        </m:r>
                      </m:e>
                      <m:e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𝑏𝑏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𝑐𝑐</m:t>
                        </m:r>
                      </m:sub>
                    </m:sSub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𝑏𝑐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𝑐𝑎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orthogonal to each other.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 B.  2 only  C.  1 and 3 only  D.  2 and 3 only 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" y="-20320"/>
                <a:ext cx="9144000" cy="6644255"/>
              </a:xfrm>
              <a:prstGeom prst="rect">
                <a:avLst/>
              </a:prstGeom>
              <a:blipFill rotWithShape="1">
                <a:blip r:embed="rId2"/>
                <a:stretch>
                  <a:fillRect l="-1333" t="-917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88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20320" y="0"/>
                <a:ext cx="9144000" cy="613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9.7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′=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 basis vectors for the matrix in the order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energy eigenstates of the unperturbed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 about the </a:t>
                </a:r>
                <a:r>
                  <a:rPr lang="en-US" sz="2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unperturbed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distinct energies of the unperturbed system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energy eigenstates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two fold degenerate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 in the degenerate subspace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2 only  C.  1 and 3 only  D.  2 and 3 only  E.  All of the above.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" y="0"/>
                <a:ext cx="9144000" cy="6136552"/>
              </a:xfrm>
              <a:prstGeom prst="rect">
                <a:avLst/>
              </a:prstGeom>
              <a:blipFill rotWithShape="1">
                <a:blip r:embed="rId2"/>
                <a:stretch>
                  <a:fillRect l="-1067" t="-794" r="-1800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63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5400"/>
                <a:ext cx="9144000" cy="6203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9.8</a:t>
                </a:r>
              </a:p>
              <a:p>
                <a:pPr algn="ctr"/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′=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 basis vectors for the matrix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energy eigenstates of the unperturbed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correct.  (Hint: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“good” state for the perturbation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“good” state for the perturbation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perturbation matrix in the degenerate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2 only  C.  1 and 2 only  D.  1 and 3 only  E.  All of the above.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00"/>
                <a:ext cx="9144000" cy="6203814"/>
              </a:xfrm>
              <a:prstGeom prst="rect">
                <a:avLst/>
              </a:prstGeom>
              <a:blipFill rotWithShape="1">
                <a:blip r:embed="rId2"/>
                <a:stretch>
                  <a:fillRect l="-1400" t="-786" r="-1800" b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77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8991600" cy="597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QM2 Concept Test 9.9</a:t>
                </a:r>
              </a:p>
              <a:p>
                <a:pPr algn="ctr"/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′=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 basis vectors for the matrix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energy eigenstates of the unperturbed Hamiltonian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correct.  (Hint: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</m:acc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order correction to the energy for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order correction to the energy for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zero.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order correction to the energy for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zero.</a:t>
                </a:r>
              </a:p>
              <a:p>
                <a:pPr marL="342900" indent="-342900">
                  <a:buFont typeface="+mj-lt"/>
                  <a:buAutoNum type="arabicParenR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1 only  B.  3 only  C.  1 and 2 only  D.  1 and 3 only  E.  All of the above.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991600" cy="5975225"/>
              </a:xfrm>
              <a:prstGeom prst="rect">
                <a:avLst/>
              </a:prstGeom>
              <a:blipFill rotWithShape="1">
                <a:blip r:embed="rId2"/>
                <a:stretch>
                  <a:fillRect l="-1017" t="-816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3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1799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emily</cp:lastModifiedBy>
  <cp:revision>29</cp:revision>
  <dcterms:created xsi:type="dcterms:W3CDTF">2014-02-27T14:22:49Z</dcterms:created>
  <dcterms:modified xsi:type="dcterms:W3CDTF">2014-03-04T17:49:28Z</dcterms:modified>
</cp:coreProperties>
</file>