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-17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815D8-C049-4737-851D-80622848AFB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9299-A89A-45AF-A32D-41038429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9299-A89A-45AF-A32D-4103842971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8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6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8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1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1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1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9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8A7A-590D-4204-BAE8-C7EC7B5744D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2BEAF-4A69-432A-9011-D29FF195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763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15.1</a:t>
                </a:r>
              </a:p>
              <a:p>
                <a:endParaRPr lang="en-US" sz="26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two different states of an isolated hydrogen atom.  The electric dipole transition between these states is proportional to the absolute square of the matrix element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Assume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a higher energy than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correct.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first order perturbation theory, the transition between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only occur when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non-zero.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)ℏ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either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1 and 2 only  C.  1 and 3 only  D.  2 and 3 only  </a:t>
                </a:r>
              </a:p>
              <a:p>
                <a:r>
                  <a:rPr lang="en-US" sz="2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763775"/>
              </a:xfrm>
              <a:prstGeom prst="rect">
                <a:avLst/>
              </a:prstGeom>
              <a:blipFill rotWithShape="1">
                <a:blip r:embed="rId3"/>
                <a:stretch>
                  <a:fillRect l="-1200" t="-811" r="-667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94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612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15.2</a:t>
                </a:r>
              </a:p>
              <a:p>
                <a:endParaRPr lang="en-US" sz="26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two different states of an isolated hydrogen atom. Assume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a higher energy than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We know that since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b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acc>
                      <m:accPr>
                        <m:chr m:val="̂"/>
                        <m:ctrlP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we</m:t>
                    </m:r>
                    <m:r>
                      <a:rPr lang="en-US" sz="26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have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6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−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  <m:r>
                      <a:rPr lang="en-US" sz="2600" b="0" i="1" smtClean="0">
                        <a:latin typeface="Cambria Math"/>
                      </a:rPr>
                      <m:t>)ℏ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𝑖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assuming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b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  <a:cs typeface="Times New Roman" panose="020206030504050203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</m:d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600" i="1">
                        <a:latin typeface="Cambria Math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acc>
                      <m:accPr>
                        <m:chr m:val="̂"/>
                        <m:ctrlP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6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=−</m:t>
                    </m:r>
                    <m:r>
                      <a:rPr lang="en-US" sz="2600" b="0" i="1" smtClean="0">
                        <a:latin typeface="Cambria Math"/>
                      </a:rPr>
                      <m:t>𝑖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ℏ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𝑖</m:t>
                    </m:r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3 only  </a:t>
                </a:r>
                <a:r>
                  <a:rPr lang="en-US" sz="2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1 and 2 only 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1 and 3  only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612853"/>
              </a:xfrm>
              <a:prstGeom prst="rect">
                <a:avLst/>
              </a:prstGeom>
              <a:blipFill rotWithShape="1">
                <a:blip r:embed="rId2"/>
                <a:stretch>
                  <a:fillRect l="-1200" t="-721" r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7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8991600" cy="602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15.3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hydrogen atom, given that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, </m:t>
                            </m:r>
                            <m:acc>
                              <m:accPr>
                                <m:chr m:val="̂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)ℏ</m:t>
                    </m:r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choose all of the following statements that are correct. 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non-zero.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non-zero.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</a:rPr>
                      <m:t>−</m:t>
                    </m:r>
                    <m:r>
                      <a:rPr lang="en-US" sz="2800" b="0" i="1" dirty="0" smtClean="0">
                        <a:latin typeface="Cambria Math"/>
                      </a:rPr>
                      <m:t>𝑚</m:t>
                    </m:r>
                    <m:r>
                      <a:rPr lang="en-US" sz="2800" i="1" dirty="0" smtClean="0">
                        <a:latin typeface="Cambria Math"/>
                      </a:rPr>
                      <m:t>=±1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non-zero.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3 only  D.  1 and  2 only  </a:t>
                </a: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1 and 3 only</a:t>
                </a:r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991600" cy="6026330"/>
              </a:xfrm>
              <a:prstGeom prst="rect">
                <a:avLst/>
              </a:prstGeom>
              <a:blipFill rotWithShape="1">
                <a:blip r:embed="rId2"/>
                <a:stretch>
                  <a:fillRect l="-1356" t="-1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51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15.4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a hydrogen atom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makes a transition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a higher energy state to a lower energy state, it emits a photon (which is a spin-one particle).  Choose all of the following statements that are correct.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-component of the spin of the photon can only be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when the polar axis is along the direction of propagation.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first order perturbation theory, the change in 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-component of the orbital angular momentum of the atom can be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ℏ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first order perturbation theory, the change in 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-component of the orbital angular momentum of the atom can be zero.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1 and 2 only  D.  1 and 3 only  </a:t>
                </a: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98652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73" r="-2200" b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68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824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15.5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calculating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6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6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600" b="0" i="1" smtClean="0">
                                <a:latin typeface="Cambria Math"/>
                              </a:rPr>
                              <m:t>,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6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600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600" b="0" i="1" smtClean="0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,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600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600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</m:acc>
                              </m:e>
                            </m:d>
                          </m:e>
                        </m:d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 hydrogen atom, we can conclude that either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′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</a:rPr>
                          <m:t>𝑛𝑙𝑚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</m:d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 about the selection rules for the orbital angular momentum quantum number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electric dipole transitions between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Transitions are allowed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=±1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Transitions are allowed when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′=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26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600" b="0" i="1" dirty="0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6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00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00</m:t>
                        </m:r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</m:acc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e>
                            </m:acc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  <m:acc>
                              <m:accPr>
                                <m:chr m:val="̂"/>
                                <m:ctrlP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</m:d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𝑑𝑥𝑑𝑦𝑑𝑧</m:t>
                        </m:r>
                      </m:e>
                    </m:nary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1 and 2 only  </a:t>
                </a:r>
                <a:r>
                  <a:rPr lang="en-US" sz="2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1 and 3 only  </a:t>
                </a: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None of the above.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24432"/>
              </a:xfrm>
              <a:prstGeom prst="rect">
                <a:avLst/>
              </a:prstGeom>
              <a:blipFill rotWithShape="1">
                <a:blip r:embed="rId2"/>
                <a:stretch>
                  <a:fillRect l="-1133" t="-804" b="-1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5539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15.6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matrix elements between the given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𝑛𝑙𝑚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that are zero for a spherically symmetric potential energy such as a hydrogen atom.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21−1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310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210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3 only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1 and 2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553997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100" r="-1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96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-25400"/>
                <a:ext cx="9144000" cy="6641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15.7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calculate the transition probability between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311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hydrogen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atom, we must evaluate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acc>
                      </m:e>
                      <m:e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first order perturbation theory.  Choose all of the following matrix elements that are non-zero and MUST be calculated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independently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via appropriate integration.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311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acc>
                      </m:e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e>
                    </m:d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only  </a:t>
                </a:r>
              </a:p>
              <a:p>
                <a:pPr marL="514350" indent="-514350">
                  <a:buAutoNum type="alphaUcPeriod" startAt="2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and 2 only  </a:t>
                </a:r>
              </a:p>
              <a:p>
                <a:pPr marL="514350" indent="-514350">
                  <a:buAutoNum type="alphaUcPeriod" startAt="3"/>
                </a:pP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Either 1 or 2 because these matrix elements are related to each other  </a:t>
                </a:r>
              </a:p>
              <a:p>
                <a:pPr marL="514350" indent="-514350">
                  <a:buAutoNum type="alphaUcPeriod" startAt="4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of the above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None of the above.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25400"/>
                <a:ext cx="9144000" cy="664175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18" r="-1667" b="-1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42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13732"/>
                <a:ext cx="9144000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15.8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decay routes allowed for an electric dipole transition from state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hydrogen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211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200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 1 and 2 only 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 1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732"/>
                <a:ext cx="9144000" cy="6124754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481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5080" y="0"/>
                <a:ext cx="9144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15.9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decay routes allowed for an electric dipole transition from state 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hydrogen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320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211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211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410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"/>
                        <m:endChr m:val="⟩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1 and 2 only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1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80" y="0"/>
                <a:ext cx="91440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380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1376</Words>
  <Application>Microsoft Office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renameme</cp:lastModifiedBy>
  <cp:revision>13</cp:revision>
  <dcterms:created xsi:type="dcterms:W3CDTF">2014-03-25T22:15:45Z</dcterms:created>
  <dcterms:modified xsi:type="dcterms:W3CDTF">2014-03-31T19:18:11Z</dcterms:modified>
</cp:coreProperties>
</file>