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3" r:id="rId4"/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120" d="100"/>
          <a:sy n="120" d="100"/>
        </p:scale>
        <p:origin x="-13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3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1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584B-B53B-4146-8F1D-38A552512BE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C601-2149-4038-B85B-150BE8C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8100"/>
                <a:ext cx="9144000" cy="7394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 For the following concept tests about time-dependent perturbation theory,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of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two-state system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 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d>
                    <m:r>
                      <a:rPr lang="en-US" sz="2800" i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  <a:ea typeface="Cambria Math"/>
                                  </a:rPr>
                                  <m:t>a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num>
                          <m:den>
                            <m:r>
                              <a:rPr lang="en-US" sz="2800" i="0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2800" i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b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t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  <a:ea typeface="Cambria Math"/>
                                  </a:rPr>
                                  <m:t>b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num>
                          <m:den>
                            <m:r>
                              <a:rPr lang="en-US" sz="2800" i="0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dirty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  <a:cs typeface="Times New Roman" panose="02020603050405020304" pitchFamily="18" charset="0"/>
                          </a:rPr>
                          <m:t>ij</m:t>
                        </m:r>
                      </m:sub>
                    </m:sSub>
                    <m:r>
                      <a:rPr lang="en-US" sz="2800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8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i="0" dirty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aa</m:t>
                        </m:r>
                      </m:sub>
                    </m:sSub>
                    <m:r>
                      <a:rPr lang="en-US" sz="2800" b="0" i="0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i="0" dirty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bb</m:t>
                        </m:r>
                      </m:sub>
                    </m:sSub>
                    <m:r>
                      <a:rPr lang="en-US" sz="2800" b="0" i="0" dirty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dt</m:t>
                        </m:r>
                      </m:den>
                    </m:f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i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Cambria Math"/>
                          </a:rPr>
                          <m:t>ℏ</m:t>
                        </m:r>
                      </m:den>
                    </m:f>
                    <m:sSub>
                      <m:sSubPr>
                        <m:ctrlP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sSup>
                      <m:sSupPr>
                        <m:ctrlPr>
                          <a:rPr lang="en-US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800" b="0" i="0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r>
                      <a:rPr lang="en-US" sz="2800" b="0" i="0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800" b="0" i="0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dt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800" i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i</m:t>
                        </m:r>
                      </m:num>
                      <m:den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ℏ</m:t>
                        </m:r>
                      </m:den>
                    </m:f>
                    <m:sSub>
                      <m:sSubPr>
                        <m:ctrlP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ba</m:t>
                        </m:r>
                      </m:sub>
                    </m:sSub>
                    <m:sSup>
                      <m:sSupPr>
                        <m:ctrlP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  <a:cs typeface="Times New Roman" panose="020206030504050203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800" i="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en-US" sz="2800" b="0" i="0" dirty="0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b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Cambria Math"/>
                          </a:rPr>
                          <m:t>ℏ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0"/>
                <a:ext cx="9144000" cy="7394075"/>
              </a:xfrm>
              <a:prstGeom prst="rect">
                <a:avLst/>
              </a:prstGeom>
              <a:blipFill rotWithShape="1">
                <a:blip r:embed="rId2"/>
                <a:stretch>
                  <a:fillRect l="-133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87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62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12.1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an unperturbed two-state system with the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two non-degenerate stationary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 state of the system is</a:t>
                </a:r>
                <a:r>
                  <a:rPr lang="el-GR" sz="28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If a time-dependent perturbation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acts on this system, choose all of the following statements that are necessarily correct.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l-GR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Ψ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ℏ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perturbation can cause a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and 2 only 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and 3 only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2 and 3 only 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All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620017"/>
              </a:xfrm>
              <a:prstGeom prst="rect">
                <a:avLst/>
              </a:prstGeom>
              <a:blipFill rotWithShape="1">
                <a:blip r:embed="rId2"/>
                <a:stretch>
                  <a:fillRect l="-1333" t="-921"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28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-19050" y="19050"/>
                <a:ext cx="9144000" cy="697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12.2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an unperturbed two-state system with the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two non-degenerate stationary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 state of the system is</a:t>
                </a:r>
                <a:r>
                  <a:rPr lang="el-GR" sz="28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If a time-dependent perturbation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acts on this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𝑎𝑎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𝑏𝑏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all of the following statements that are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 about the coefficients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first order (including zeroth order term + first order correction).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2 only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 D.  2 and 3 only  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None of the above.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" y="19050"/>
                <a:ext cx="9144000" cy="6972486"/>
              </a:xfrm>
              <a:prstGeom prst="rect">
                <a:avLst/>
              </a:prstGeom>
              <a:blipFill rotWithShape="1">
                <a:blip r:embed="rId2"/>
                <a:stretch>
                  <a:fillRect l="-1400" t="-874" r="-200" b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03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8063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12.3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an unperturbed two-state system with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two non-degenerate stationary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time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of the system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correct.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coefficients to zeroth order must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coefficients to first order must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exact coefficients (including corrections to all orders) must satisfy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80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B.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and 2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1 and 3 only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2 and 3 only  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</a:t>
                </a:r>
              </a:p>
              <a:p>
                <a:pPr marL="342900" indent="-342900">
                  <a:buFont typeface="+mj-lt"/>
                  <a:buAutoNum type="arabicParenR"/>
                </a:pPr>
                <a:endParaRPr lang="en-US" sz="2800" dirty="0" smtClean="0"/>
              </a:p>
              <a:p>
                <a:pPr marL="342900" indent="-342900">
                  <a:buFont typeface="+mj-lt"/>
                  <a:buAutoNum type="arabicParenR"/>
                </a:pPr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8063939"/>
              </a:xfrm>
              <a:prstGeom prst="rect">
                <a:avLst/>
              </a:prstGeom>
              <a:blipFill rotWithShape="1">
                <a:blip r:embed="rId2"/>
                <a:stretch>
                  <a:fillRect l="-1333" t="-756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41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69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12.4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an unperturbed two-state system with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two non-degenerate stationary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 general state of the system at time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smtClean="0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Suppose the initial state of the system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smtClean="0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=0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If a sinusoidal time-dependent perturbation (with driving frequency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applied starting at time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choose all of the following statements that are correct.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600" b="0" dirty="0" smtClean="0">
                  <a:latin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transition probability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equal to the transition probability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 to the transition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B.  1 and 2 only 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1 and 3 only 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 2 and 3 only 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694590"/>
              </a:xfrm>
              <a:prstGeom prst="rect">
                <a:avLst/>
              </a:prstGeom>
              <a:blipFill rotWithShape="1">
                <a:blip r:embed="rId2"/>
                <a:stretch>
                  <a:fillRect l="-1200" t="-820" r="-1000"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23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7129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12.5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sinusoidal time-dependent perturbation of a two-level system, the transition probability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/2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time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driving frequency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 to the transition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measure the energy of the system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will find the particle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100% probability.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measure the energy of the system at time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will find the particle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100% probability. 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longer we wait before measuring the energy of the system, the higher the probability of inducing a transition.</a:t>
                </a:r>
              </a:p>
              <a:p>
                <a:pPr marL="514350" indent="-51435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B.  2 only  C.  3 only  D.  2 and 3 only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None of the above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7129003"/>
              </a:xfrm>
              <a:prstGeom prst="rect">
                <a:avLst/>
              </a:prstGeom>
              <a:blipFill rotWithShape="1">
                <a:blip r:embed="rId2"/>
                <a:stretch>
                  <a:fillRect l="-1333" t="-855" r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38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" y="15240"/>
                <a:ext cx="9144000" cy="6410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12.6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sinusoidal time-dependent perturbation of a two-level system, the transition probability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/2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when</m:t>
                    </m:r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𝑣𝑠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. 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plotted below.  Choose all of the following statements that are correct.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transition probability is greatest when the driving frequency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 to the transition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peak of the transition probability is a time-independent constant. 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zero points (see arrows in the figure below) around the peak of the transition probability are at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1 and 2 only  </a:t>
                </a:r>
              </a:p>
              <a:p>
                <a:pPr marL="457200" indent="-457200">
                  <a:buAutoNum type="alphaUcPeriod" startAt="3"/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and 3 only 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2 and 3 only 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All of the above.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15240"/>
                <a:ext cx="9144000" cy="6410922"/>
              </a:xfrm>
              <a:prstGeom prst="rect">
                <a:avLst/>
              </a:prstGeom>
              <a:blipFill rotWithShape="1">
                <a:blip r:embed="rId2"/>
                <a:stretch>
                  <a:fillRect l="-1067" t="-761" r="-2200" b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4566920" cy="253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1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61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12.7</a:t>
                </a:r>
              </a:p>
              <a:p>
                <a:pPr algn="ctr"/>
                <a:endPara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all of the following statements that are correct about the transition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𝑎𝑏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 two-level system if a sinusoidal time-dependent perturbation is applied 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transition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→+∞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transition probability will be one (100% probability of transition) 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→+∞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must include the higher order corrections in the transition amplitude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(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≫1)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→+∞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B.  2 only 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3 only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2 and 3 only  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None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614439"/>
              </a:xfrm>
              <a:prstGeom prst="rect">
                <a:avLst/>
              </a:prstGeom>
              <a:blipFill rotWithShape="1">
                <a:blip r:embed="rId2"/>
                <a:stretch>
                  <a:fillRect l="-1333" t="-922" b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50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1794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renameme</cp:lastModifiedBy>
  <cp:revision>18</cp:revision>
  <dcterms:created xsi:type="dcterms:W3CDTF">2014-03-17T15:21:07Z</dcterms:created>
  <dcterms:modified xsi:type="dcterms:W3CDTF">2014-03-26T20:28:39Z</dcterms:modified>
</cp:coreProperties>
</file>