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>
      <p:cViewPr varScale="1">
        <p:scale>
          <a:sx n="70" d="100"/>
          <a:sy n="70" d="100"/>
        </p:scale>
        <p:origin x="11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3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9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8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7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CC16-C928-453F-939F-46040446F07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D0E8-EC91-47BB-B356-AC8649BE5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567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17.1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ground state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electron in a hydrogen atom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functions that are reasonable guesses for trial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electron in a hydrogen molecule 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upper bound on ground state energy.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coordinates of the electron from the two protons.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normalization constant.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B.  2 only  C.  3 only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1 and 2 only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567760"/>
              </a:xfrm>
              <a:prstGeom prst="rect">
                <a:avLst/>
              </a:prstGeom>
              <a:blipFill rotWithShape="1">
                <a:blip r:embed="rId2"/>
                <a:stretch>
                  <a:fillRect l="-1333" t="-929" r="-533" b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8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144000" cy="6828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17.10</a:t>
                </a:r>
              </a:p>
              <a:p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WKB approximation, the probability of a particle tunneling through a wide potential energy barrier of width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rad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lifetime of the parent nucleus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rad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1/6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protons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neutrons plus protons in the leftover parent nucleus. Choose all of the following statements that are correct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given element, as the energy of the alpha particle increases,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life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time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parent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nucleus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given element, as the energy of the alpha particle increases, the probability of the alpha particle tunneling through the potential barrier increases.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a given energy, as the number of protons in the parent nucleus increases, the probability of the alpha particle tunneling through the potential barrier increases.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1 and 2 only 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1 and 3 only  D. 2 and 3 only  E.  All of the above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28921"/>
              </a:xfrm>
              <a:prstGeom prst="rect">
                <a:avLst/>
              </a:prstGeom>
              <a:blipFill rotWithShape="1">
                <a:blip r:embed="rId2"/>
                <a:stretch>
                  <a:fillRect l="-800" t="-536" r="-1333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54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63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17.2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ground state energy of a hydrogen atom is -13.6eV.  Choose all of the following statements that are correct about the hydrogen molecule 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bound state, its ground state energy must be lower than that of a neutral hydrogen atom plus a free proton.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a bound state, the electron will have a higher probability of being found between the protons compared to the state in which it is not bound. 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normalized trial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(minimized with respect to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variational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parameters) must be less than the energy of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neutral hydrogen atom plus a free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1 and 2 only 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1 and 3 only  D.  2 and 3 only  E.  All of the above.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633996"/>
              </a:xfrm>
              <a:prstGeom prst="rect">
                <a:avLst/>
              </a:prstGeom>
              <a:blipFill rotWithShape="0">
                <a:blip r:embed="rId2"/>
                <a:stretch>
                  <a:fillRect l="-1200" t="-827" r="-1600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6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-24865" y="32084"/>
                <a:ext cx="9144000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17.3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Sally uses the WKB approximation to evaluate the approximate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energy of a particle (in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stationary state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interacting with a potential energy well defined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 about the WKB approximation.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a semi-classical approximation.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works well when the potential energy changes slowly on the length scale of the wavelength of the particle.  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works well for high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stationary states.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B.  1 and 2 only  C.  1 and 3 only  D.  2 and 3 only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above.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4865" y="32084"/>
                <a:ext cx="9144000" cy="6555641"/>
              </a:xfrm>
              <a:prstGeom prst="rect">
                <a:avLst/>
              </a:prstGeom>
              <a:blipFill rotWithShape="1">
                <a:blip r:embed="rId2"/>
                <a:stretch>
                  <a:fillRect l="-1400" t="-929" r="-1400" b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6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77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17.4</a:t>
                </a:r>
              </a:p>
              <a:p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particle in a bound state with energy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interacting with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 well given by 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 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constant but varies slowly in comparison to the wavelength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particle, choose all of the following statements that are correct.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a region containing many full wavelengths, the potential energy is essentially constant.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particle remains practically sinusoidal in classically allowed regions.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 the classical turning points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 wavelength of the particle goes to zero.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B.  2 only 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1 and 2 only 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2 and 3 only  E.  All of the above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771084"/>
              </a:xfrm>
              <a:prstGeom prst="rect">
                <a:avLst/>
              </a:prstGeom>
              <a:blipFill rotWithShape="1">
                <a:blip r:embed="rId2"/>
                <a:stretch>
                  <a:fillRect l="-1133" t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726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17.5</a:t>
                </a: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particle interacts with an infinite square well where the potential energy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bumpy bottom 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shown in the figure below.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changes slowly compared to the relevant wavelength of the particle.  Choose all of the following statements that are correct for large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states (n&gt;&gt;1).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Inside the well, the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approximated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phase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</a:t>
                </a:r>
              </a:p>
              <a:p>
                <a:pPr marL="457200" indent="-457200">
                  <a:buAutoNum type="alphaUcPeriod" startAt="2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2 only  </a:t>
                </a:r>
              </a:p>
              <a:p>
                <a:pPr marL="457200" indent="-457200">
                  <a:buAutoNum type="alphaUcPeriod" startAt="3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3 only 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2 and 3 only  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above.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7260257"/>
              </a:xfrm>
              <a:prstGeom prst="rect">
                <a:avLst/>
              </a:prstGeom>
              <a:blipFill rotWithShape="1">
                <a:blip r:embed="rId2"/>
                <a:stretch>
                  <a:fillRect l="-1000" t="-672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419600"/>
            <a:ext cx="397392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753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17.6</a:t>
                </a:r>
              </a:p>
              <a:p>
                <a:endParaRPr lang="en-US" sz="2400" dirty="0"/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particle interacts with a potential energy barrier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the potential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bumpy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shown in the figure below.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changes slowly compared to the relevant wavelength of the particle.  Choose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of the following statements that are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 for the particle with the energy shown.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region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classically forbidden.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tunneling region, the approximate stationary state is of the form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rad>
                      </m:den>
                    </m:f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ℏ</m:t>
                            </m:r>
                          </m:den>
                        </m:f>
                        <m:nary>
                          <m:nary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rad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ℏ</m:t>
                            </m:r>
                          </m:den>
                        </m:f>
                        <m:nary>
                          <m:nary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barrier is very wide and/or high, then in the tunneling region the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very close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rad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ℏ</m:t>
                            </m:r>
                          </m:den>
                        </m:f>
                        <m:nary>
                          <m:nary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</a:t>
                </a:r>
              </a:p>
              <a:p>
                <a:pPr marL="457200" indent="-457200">
                  <a:buAutoNum type="alpha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2 only  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1 and 2 only 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2 and 3 only 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</a:t>
                </a:r>
              </a:p>
              <a:p>
                <a:pPr marL="342900" indent="-342900">
                  <a:buFont typeface="+mj-lt"/>
                  <a:buAutoNum type="arabicParenR" startAt="3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7532703"/>
              </a:xfrm>
              <a:prstGeom prst="rect">
                <a:avLst/>
              </a:prstGeom>
              <a:blipFill rotWithShape="1">
                <a:blip r:embed="rId2"/>
                <a:stretch>
                  <a:fillRect l="-1000" t="-647" r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105400"/>
            <a:ext cx="337617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861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17.7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WKB approximation, the probability of a particle tunneling through a wide potential energy barrier of width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rad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alpha decay of uranium, assume that the alpha particle with energy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interacts with a potential energy curve as shown below.  If the average speed of the alpha particle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choose all of the following statements that are correct.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average time between the “collisions” of the alpha particle with the “wall”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of the escape of an alpha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at each collision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lifetime of the uranium nucleus is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         	B.  1 and 2 only 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1 and 3 only  	D. 2  and 3 only  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61366"/>
              </a:xfrm>
              <a:prstGeom prst="rect">
                <a:avLst/>
              </a:prstGeom>
              <a:blipFill rotWithShape="1">
                <a:blip r:embed="rId2"/>
                <a:stretch>
                  <a:fillRect l="-1000" t="-710" r="-1200" b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962400"/>
            <a:ext cx="3516000" cy="2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698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17.8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WKB approximation, the probability of a particle tunneling through a wide potential energy barrier of width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rad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alpha decay of uranium, the alpha particle with energy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interacts with a potential energy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curve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shown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below.  The lifetime of the uranium nucleus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of the following statements that are correct.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width and/or height of the Coulomb repulsion barrier increases, tunneling probability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decreases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width and/or height of the Coulomb repulsion barrier increases, lifetime of alpha particle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alpha particle is classically forbidden in the region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         	B.  1 and 2 only 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1 and 3 only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2  and 3 only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98351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698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996292"/>
            <a:ext cx="2633050" cy="18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6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44513" y="0"/>
                <a:ext cx="9156826" cy="678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17.9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WKB approximation, the probability of a particle tunneling through a wide potential energy barrier of width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rad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lifetime of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nucleus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ra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1/6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protons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neutrons plus protons in the leftover parent nucleus.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all of the following statements that are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 if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plot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obtain a linear graph with a positive slope.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slope of the graph of Thorium (90 protons) is greater than the slope of the graph of Uranium (92 protons).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negative intercept (on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axis) of the graph of Thorium (90 protons) is greater in magnitude than that for Uranium (92 protons).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	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1 and 2 only 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1 and 3 only  	D. 2  and 3 only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513" y="0"/>
                <a:ext cx="9156826" cy="6784999"/>
              </a:xfrm>
              <a:prstGeom prst="rect">
                <a:avLst/>
              </a:prstGeom>
              <a:blipFill rotWithShape="1">
                <a:blip r:embed="rId2"/>
                <a:stretch>
                  <a:fillRect l="-1065" t="-719" r="-1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8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438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emily marshman</cp:lastModifiedBy>
  <cp:revision>37</cp:revision>
  <dcterms:created xsi:type="dcterms:W3CDTF">2014-04-01T21:02:03Z</dcterms:created>
  <dcterms:modified xsi:type="dcterms:W3CDTF">2014-04-07T18:24:49Z</dcterms:modified>
</cp:coreProperties>
</file>