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6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7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6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5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6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2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ED19-2BDE-4FF4-A556-C074443A47A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8071-0CBE-4776-B820-27264AC6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0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90489"/>
            <a:ext cx="8224837" cy="667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087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347664"/>
            <a:ext cx="8224837" cy="616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357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638176"/>
            <a:ext cx="8224837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5856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550864"/>
            <a:ext cx="8224837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566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96562" y="329514"/>
                <a:ext cx="1172244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 Test 7.5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initial state of a beam of neutral silver atoms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↑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Suppose you want to prepare a beam of neutral silver atoms in spin state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Which of the following shows an appropriate SGA to collect neutral silver atoms in spin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62" y="329514"/>
                <a:ext cx="11722443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468" t="-2538" b="-56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787422" y="2025161"/>
            <a:ext cx="2680942" cy="799071"/>
            <a:chOff x="7744040" y="4497859"/>
            <a:chExt cx="2680942" cy="799071"/>
          </a:xfrm>
        </p:grpSpPr>
        <p:sp>
          <p:nvSpPr>
            <p:cNvPr id="6" name="Rectangle 5"/>
            <p:cNvSpPr/>
            <p:nvPr/>
          </p:nvSpPr>
          <p:spPr>
            <a:xfrm>
              <a:off x="8880388" y="4555524"/>
              <a:ext cx="782595" cy="741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SGZ-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744040" y="4740876"/>
                  <a:ext cx="304800" cy="3707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↑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4040" y="4740876"/>
                  <a:ext cx="304800" cy="37070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10000" t="-119672" r="-172000" b="-1836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>
              <a:endCxn id="6" idx="1"/>
            </p:cNvCxnSpPr>
            <p:nvPr/>
          </p:nvCxnSpPr>
          <p:spPr>
            <a:xfrm>
              <a:off x="8246076" y="4926227"/>
              <a:ext cx="63431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3"/>
            </p:cNvCxnSpPr>
            <p:nvPr/>
          </p:nvCxnSpPr>
          <p:spPr>
            <a:xfrm flipV="1">
              <a:off x="9662983" y="4670854"/>
              <a:ext cx="642552" cy="255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662983" y="4959178"/>
              <a:ext cx="642552" cy="255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10330247" y="4497859"/>
              <a:ext cx="94735" cy="337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5975" y="4725040"/>
            <a:ext cx="2697654" cy="851974"/>
            <a:chOff x="7744040" y="4555524"/>
            <a:chExt cx="2697654" cy="851974"/>
          </a:xfrm>
        </p:grpSpPr>
        <p:sp>
          <p:nvSpPr>
            <p:cNvPr id="16" name="Rectangle 15"/>
            <p:cNvSpPr/>
            <p:nvPr/>
          </p:nvSpPr>
          <p:spPr>
            <a:xfrm>
              <a:off x="8880388" y="4555524"/>
              <a:ext cx="782595" cy="741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SGX-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7744040" y="4740876"/>
                  <a:ext cx="304800" cy="3707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↑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4040" y="4740876"/>
                  <a:ext cx="304800" cy="3707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12000" t="-121667" r="-170000" b="-18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>
              <a:endCxn id="16" idx="1"/>
            </p:cNvCxnSpPr>
            <p:nvPr/>
          </p:nvCxnSpPr>
          <p:spPr>
            <a:xfrm>
              <a:off x="8246076" y="4926227"/>
              <a:ext cx="63431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3"/>
            </p:cNvCxnSpPr>
            <p:nvPr/>
          </p:nvCxnSpPr>
          <p:spPr>
            <a:xfrm flipV="1">
              <a:off x="9662983" y="4670854"/>
              <a:ext cx="642552" cy="255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62983" y="4959178"/>
              <a:ext cx="642552" cy="255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0346959" y="5069746"/>
              <a:ext cx="94735" cy="337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37595" y="1921450"/>
            <a:ext cx="4168935" cy="1276223"/>
            <a:chOff x="7494727" y="4818827"/>
            <a:chExt cx="4168935" cy="1276223"/>
          </a:xfrm>
        </p:grpSpPr>
        <p:grpSp>
          <p:nvGrpSpPr>
            <p:cNvPr id="22" name="Group 21"/>
            <p:cNvGrpSpPr/>
            <p:nvPr/>
          </p:nvGrpSpPr>
          <p:grpSpPr>
            <a:xfrm>
              <a:off x="7494727" y="5243076"/>
              <a:ext cx="2697654" cy="851974"/>
              <a:chOff x="7744040" y="4555524"/>
              <a:chExt cx="2697654" cy="85197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880388" y="4555524"/>
                <a:ext cx="782595" cy="7414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SGX-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744040" y="4740876"/>
                    <a:ext cx="304800" cy="3707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↑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44040" y="4740876"/>
                    <a:ext cx="304800" cy="37070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10000" t="-119672" r="-172000" b="-18360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5" name="Straight Arrow Connector 24"/>
              <p:cNvCxnSpPr>
                <a:endCxn id="23" idx="1"/>
              </p:cNvCxnSpPr>
              <p:nvPr/>
            </p:nvCxnSpPr>
            <p:spPr>
              <a:xfrm>
                <a:off x="8246076" y="4926227"/>
                <a:ext cx="63431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3" idx="3"/>
              </p:cNvCxnSpPr>
              <p:nvPr/>
            </p:nvCxnSpPr>
            <p:spPr>
              <a:xfrm flipV="1">
                <a:off x="9662983" y="4670854"/>
                <a:ext cx="642552" cy="255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9662983" y="4959178"/>
                <a:ext cx="642552" cy="255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10346959" y="5069746"/>
                <a:ext cx="94735" cy="337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10118594" y="4900898"/>
              <a:ext cx="782595" cy="741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SGZ-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10913782" y="4987703"/>
              <a:ext cx="642552" cy="255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913782" y="5276027"/>
              <a:ext cx="642552" cy="255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1568927" y="4818827"/>
              <a:ext cx="94735" cy="337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383985" y="4678068"/>
            <a:ext cx="5511000" cy="835349"/>
            <a:chOff x="6133628" y="5653518"/>
            <a:chExt cx="5511000" cy="835349"/>
          </a:xfrm>
        </p:grpSpPr>
        <p:grpSp>
          <p:nvGrpSpPr>
            <p:cNvPr id="34" name="Group 33"/>
            <p:cNvGrpSpPr/>
            <p:nvPr/>
          </p:nvGrpSpPr>
          <p:grpSpPr>
            <a:xfrm>
              <a:off x="6133628" y="5653518"/>
              <a:ext cx="5511000" cy="825960"/>
              <a:chOff x="7494727" y="5158522"/>
              <a:chExt cx="5511000" cy="82596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7494727" y="5243076"/>
                <a:ext cx="2561495" cy="741406"/>
                <a:chOff x="7744040" y="4555524"/>
                <a:chExt cx="2561495" cy="741406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8880388" y="4555524"/>
                  <a:ext cx="782595" cy="74140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ysClr val="windowText" lastClr="000000"/>
                      </a:solidFill>
                    </a:rPr>
                    <a:t>SGX-</a:t>
                  </a:r>
                  <a:endParaRPr lang="en-US" dirty="0">
                    <a:solidFill>
                      <a:sysClr val="windowText" lastClr="000000"/>
                    </a:solidFill>
                  </a:endParaRP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7744040" y="4740876"/>
                      <a:ext cx="304800" cy="37070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↑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41" name="TextBox 4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44040" y="4740876"/>
                      <a:ext cx="304800" cy="370702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l="-110000" t="-121667" r="-172000" b="-188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2" name="Straight Arrow Connector 41"/>
                <p:cNvCxnSpPr>
                  <a:endCxn id="40" idx="1"/>
                </p:cNvCxnSpPr>
                <p:nvPr/>
              </p:nvCxnSpPr>
              <p:spPr>
                <a:xfrm>
                  <a:off x="8246076" y="4926227"/>
                  <a:ext cx="63431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40" idx="3"/>
                </p:cNvCxnSpPr>
                <p:nvPr/>
              </p:nvCxnSpPr>
              <p:spPr>
                <a:xfrm flipV="1">
                  <a:off x="9662983" y="4670854"/>
                  <a:ext cx="642552" cy="25537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9662983" y="4959178"/>
                  <a:ext cx="642552" cy="25537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11460659" y="5240593"/>
                <a:ext cx="782595" cy="7414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SGZ-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V="1">
                <a:off x="12255847" y="5327398"/>
                <a:ext cx="642552" cy="255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2255847" y="5615722"/>
                <a:ext cx="642552" cy="255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2910992" y="5158522"/>
                <a:ext cx="94735" cy="337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8723925" y="5747461"/>
              <a:ext cx="782595" cy="741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SGX+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7" name="Straight Connector 46"/>
            <p:cNvCxnSpPr>
              <a:stCxn id="36" idx="1"/>
            </p:cNvCxnSpPr>
            <p:nvPr/>
          </p:nvCxnSpPr>
          <p:spPr>
            <a:xfrm flipH="1" flipV="1">
              <a:off x="9519113" y="5843406"/>
              <a:ext cx="580447" cy="2628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6" idx="1"/>
            </p:cNvCxnSpPr>
            <p:nvPr/>
          </p:nvCxnSpPr>
          <p:spPr>
            <a:xfrm flipH="1">
              <a:off x="9519113" y="6106292"/>
              <a:ext cx="580447" cy="2808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315067" y="3197673"/>
            <a:ext cx="27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108030" y="3505062"/>
            <a:ext cx="27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73196" y="5730808"/>
            <a:ext cx="27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221536" y="5847885"/>
            <a:ext cx="27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5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466725"/>
            <a:ext cx="8224837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6304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463551"/>
            <a:ext cx="8224837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273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263612"/>
                <a:ext cx="12192000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 Test 7.7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initial state of a beam of neutral silver atoms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↑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propagates through three SGAs as shown below. What is the probability that the  detector will click for the atoms that enter the first SGA?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U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½</a:t>
                </a:r>
              </a:p>
              <a:p>
                <a:pPr marL="342900" indent="-342900">
                  <a:buAutoNum type="alphaUcPeriod"/>
                </a:pP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¼</a:t>
                </a:r>
              </a:p>
              <a:p>
                <a:pPr marL="342900" indent="-342900">
                  <a:buAutoNum type="alphaU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1/8</a:t>
                </a:r>
              </a:p>
              <a:p>
                <a:pPr marL="342900" indent="-342900">
                  <a:buAutoNum type="alphaU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342900" indent="-342900">
                  <a:buAutoNum type="alphaU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of the above</a:t>
                </a:r>
              </a:p>
              <a:p>
                <a:pPr marL="342900" indent="-342900">
                  <a:buAutoNum type="alphaUcPeriod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UcPeriod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3612"/>
                <a:ext cx="12192000" cy="6186309"/>
              </a:xfrm>
              <a:prstGeom prst="rect">
                <a:avLst/>
              </a:prstGeom>
              <a:blipFill rotWithShape="0">
                <a:blip r:embed="rId2"/>
                <a:stretch>
                  <a:fillRect l="-400" t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163386" y="2107863"/>
            <a:ext cx="5511000" cy="835349"/>
            <a:chOff x="6133628" y="5653518"/>
            <a:chExt cx="5511000" cy="835349"/>
          </a:xfrm>
        </p:grpSpPr>
        <p:grpSp>
          <p:nvGrpSpPr>
            <p:cNvPr id="4" name="Group 3"/>
            <p:cNvGrpSpPr/>
            <p:nvPr/>
          </p:nvGrpSpPr>
          <p:grpSpPr>
            <a:xfrm>
              <a:off x="6133628" y="5653518"/>
              <a:ext cx="5511000" cy="825960"/>
              <a:chOff x="7494727" y="5158522"/>
              <a:chExt cx="5511000" cy="82596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494727" y="5243076"/>
                <a:ext cx="2561495" cy="741406"/>
                <a:chOff x="7744040" y="4555524"/>
                <a:chExt cx="2561495" cy="741406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8880388" y="4555524"/>
                  <a:ext cx="782595" cy="74140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ysClr val="windowText" lastClr="000000"/>
                      </a:solidFill>
                    </a:rPr>
                    <a:t>SGX-</a:t>
                  </a:r>
                  <a:endParaRPr lang="en-US" dirty="0">
                    <a:solidFill>
                      <a:sysClr val="windowText" lastClr="000000"/>
                    </a:solidFill>
                  </a:endParaRP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7744040" y="4740876"/>
                      <a:ext cx="304800" cy="37070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↑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44040" y="4740876"/>
                      <a:ext cx="304800" cy="370702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l="-112000" t="-119672" r="-170000" b="-18360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5" name="Straight Arrow Connector 14"/>
                <p:cNvCxnSpPr>
                  <a:endCxn id="13" idx="1"/>
                </p:cNvCxnSpPr>
                <p:nvPr/>
              </p:nvCxnSpPr>
              <p:spPr>
                <a:xfrm>
                  <a:off x="8246076" y="4926227"/>
                  <a:ext cx="63431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3" idx="3"/>
                </p:cNvCxnSpPr>
                <p:nvPr/>
              </p:nvCxnSpPr>
              <p:spPr>
                <a:xfrm flipV="1">
                  <a:off x="9662983" y="4670854"/>
                  <a:ext cx="642552" cy="25537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9662983" y="4959178"/>
                  <a:ext cx="642552" cy="25537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Rectangle 8"/>
              <p:cNvSpPr/>
              <p:nvPr/>
            </p:nvSpPr>
            <p:spPr>
              <a:xfrm>
                <a:off x="11460659" y="5240593"/>
                <a:ext cx="782595" cy="7414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SGZ-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12255847" y="5327398"/>
                <a:ext cx="642552" cy="255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255847" y="5615722"/>
                <a:ext cx="642552" cy="255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12910992" y="5158522"/>
                <a:ext cx="94735" cy="337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8723925" y="5747461"/>
              <a:ext cx="782595" cy="741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SGX+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9" idx="1"/>
            </p:cNvCxnSpPr>
            <p:nvPr/>
          </p:nvCxnSpPr>
          <p:spPr>
            <a:xfrm flipH="1" flipV="1">
              <a:off x="9519113" y="5843406"/>
              <a:ext cx="580447" cy="2628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9" idx="1"/>
            </p:cNvCxnSpPr>
            <p:nvPr/>
          </p:nvCxnSpPr>
          <p:spPr>
            <a:xfrm flipH="1">
              <a:off x="9519113" y="6106292"/>
              <a:ext cx="580447" cy="2808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858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9" y="544514"/>
            <a:ext cx="8224837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13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marshman</dc:creator>
  <cp:lastModifiedBy>emily marshman</cp:lastModifiedBy>
  <cp:revision>4</cp:revision>
  <dcterms:created xsi:type="dcterms:W3CDTF">2014-09-24T20:07:10Z</dcterms:created>
  <dcterms:modified xsi:type="dcterms:W3CDTF">2014-10-07T13:53:12Z</dcterms:modified>
</cp:coreProperties>
</file>