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65" r:id="rId5"/>
    <p:sldId id="262" r:id="rId6"/>
    <p:sldId id="260" r:id="rId7"/>
    <p:sldId id="258" r:id="rId8"/>
    <p:sldId id="261" r:id="rId9"/>
    <p:sldId id="259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027A-2029-4EF1-83DA-EF341B3C15AD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CCD5-A004-4F47-9719-1501895C5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2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027A-2029-4EF1-83DA-EF341B3C15AD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CCD5-A004-4F47-9719-1501895C5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2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027A-2029-4EF1-83DA-EF341B3C15AD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CCD5-A004-4F47-9719-1501895C5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4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027A-2029-4EF1-83DA-EF341B3C15AD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CCD5-A004-4F47-9719-1501895C5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27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027A-2029-4EF1-83DA-EF341B3C15AD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CCD5-A004-4F47-9719-1501895C5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1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027A-2029-4EF1-83DA-EF341B3C15AD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CCD5-A004-4F47-9719-1501895C5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87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027A-2029-4EF1-83DA-EF341B3C15AD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CCD5-A004-4F47-9719-1501895C5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027A-2029-4EF1-83DA-EF341B3C15AD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CCD5-A004-4F47-9719-1501895C5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67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027A-2029-4EF1-83DA-EF341B3C15AD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CCD5-A004-4F47-9719-1501895C5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90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027A-2029-4EF1-83DA-EF341B3C15AD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CCD5-A004-4F47-9719-1501895C5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76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027A-2029-4EF1-83DA-EF341B3C15AD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CCD5-A004-4F47-9719-1501895C5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87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3027A-2029-4EF1-83DA-EF341B3C15AD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BCCD5-A004-4F47-9719-1501895C5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4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QM2 Concept test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all of the following statements that are correct about bosons.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The spin of a boson is an integer.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The overall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wavefunction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identical bosons can be anti-symmetric.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Two bosons cannot occupy the same quantum state. 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1 only B. 2 only C. 1 and 2 only D. 1 and 3 only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830745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6894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3.10</a:t>
                </a:r>
              </a:p>
              <a:p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Suppose at time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600" i="1" dirty="0" smtClean="0">
                        <a:latin typeface="Cambria Math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6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</m:sub>
                    </m:sSub>
                    <m:d>
                      <m:dPr>
                        <m:ctrlP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wavefunction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particle 1 in a potential energy well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6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600" b="0" i="1" smtClean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the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wavefunction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particle 2 in the same well. Particles 1 and 2 are non-interacting. Choose all of the following statements that are correct for this two-particle system. 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Ignore spin.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normalization constant.</a:t>
                </a:r>
              </a:p>
              <a:p>
                <a:pPr marL="457200" indent="-457200">
                  <a:buAutoNum type="arabicParenBoth"/>
                </a:pPr>
                <a:r>
                  <a:rPr lang="en-US" sz="2600" dirty="0" smtClean="0">
                    <a:ea typeface="Cambria Math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6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Ψ</m:t>
                    </m:r>
                    <m:d>
                      <m:dPr>
                        <m:ctrlPr>
                          <a:rPr lang="en-US" sz="26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6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6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6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6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6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[</m:t>
                    </m:r>
                    <m:sSub>
                      <m:sSubPr>
                        <m:ctrlPr>
                          <a:rPr lang="en-US" sz="26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6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</m:sub>
                    </m:sSub>
                    <m:d>
                      <m:dPr>
                        <m:ctrlP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600" dirty="0" smtClean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6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600" b="0" i="1" smtClean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600" dirty="0" smtClean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6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600" b="0" i="1" smtClean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sz="26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6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</m:sub>
                    </m:sSub>
                    <m:d>
                      <m:dPr>
                        <m:ctrlP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600" b="0" i="1" smtClean="0">
                        <a:latin typeface="Cambria Math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possible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wavefunction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this system if particles 1 and 2 are identical bosons. </a:t>
                </a:r>
                <a:endPara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AutoNum type="arabicParenBoth"/>
                </a:pP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particles 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and 2 are identical fermions, the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wavefunction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must be anti-symmetric at all times. </a:t>
                </a:r>
              </a:p>
              <a:p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6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Ψ</m:t>
                    </m:r>
                    <m:d>
                      <m:dPr>
                        <m:ctrlPr>
                          <a:rPr lang="en-US" sz="26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6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6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6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6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𝐴</m:t>
                    </m:r>
                    <m:sSub>
                      <m:sSubPr>
                        <m:ctrlPr>
                          <a:rPr lang="en-US" sz="26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𝑎</m:t>
                        </m:r>
                      </m:sub>
                    </m:sSub>
                    <m:d>
                      <m:dPr>
                        <m:ctrlP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600" dirty="0" smtClean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6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600" b="0" i="1" smtClean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can be a possible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wavefunction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this system if particle 1 is a boson and particle 2 is a 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fermion.</a:t>
                </a:r>
              </a:p>
              <a:p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1 only B. 2 only 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C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1 and 2 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D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1 and 3 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E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all of the above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894195"/>
              </a:xfrm>
              <a:prstGeom prst="rect">
                <a:avLst/>
              </a:prstGeom>
              <a:blipFill rotWithShape="1">
                <a:blip r:embed="rId2"/>
                <a:stretch>
                  <a:fillRect l="-1200" t="-796" r="-2000" b="-1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1573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-5080" y="0"/>
                <a:ext cx="9144000" cy="5693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</a:t>
                </a:r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3.2</a:t>
                </a:r>
              </a:p>
              <a:p>
                <a:pPr algn="ctr"/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all of the following statements that are correct about the Pauli exclusion principle.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(1) All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identical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spin-1/2 particles satisfy the Pauli exclusion principle.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An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𝑢𝑝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quark (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𝑢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and a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𝑑𝑜𝑤𝑛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quark (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𝑑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cannot occupy the same quantum state simultaneously.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(3) Two electrons in an atom cannot occupy the same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quantum state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simultaneously. 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1 only B. 3 only C. 1 and 2 only D. 1 and 3 only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all of the above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80" y="0"/>
                <a:ext cx="9144000" cy="5693866"/>
              </a:xfrm>
              <a:prstGeom prst="rect">
                <a:avLst/>
              </a:prstGeom>
              <a:blipFill rotWithShape="1">
                <a:blip r:embed="rId2"/>
                <a:stretch>
                  <a:fillRect l="-1333" t="-1071" r="-1733" b="-2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4096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5353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3.3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all of the following statements that are correct about the exchange operator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AutoNum type="arabicParenBoth"/>
                </a:pPr>
                <a:r>
                  <a:rPr lang="en-US" sz="2800" dirty="0" smtClean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</m:acc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function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AutoNum type="arabicParenBoth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eigenvalues of the operator are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±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(3)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</m:acc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acc>
                          <m:accPr>
                            <m:chr m:val="̂"/>
                            <m:ctrlP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𝐻</m:t>
                            </m:r>
                          </m:e>
                        </m:acc>
                      </m:e>
                    </m:d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Hamiltonian operator of a system of identical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particles.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only B. 2 only C. 1 and 2 only D. 1 and 3 only 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All of the above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5353068"/>
              </a:xfrm>
              <a:prstGeom prst="rect">
                <a:avLst/>
              </a:prstGeom>
              <a:blipFill rotWithShape="1">
                <a:blip r:embed="rId2"/>
                <a:stretch>
                  <a:fillRect l="-1333" t="-1139" r="-400" b="-2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7121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QM2 Concept Test 3.4</a:t>
            </a:r>
          </a:p>
          <a:p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Choose all of the following statements that are true about the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symmetrization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requirement for identical particles:</a:t>
            </a: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can find a complete set of functions that are simultaneous eigenstates of the exchange operator and the Hamiltonian operator.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linear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superpositions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the stationary states of a system of identical particles must follow the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symmetrization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requirement.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a system of identical particles starts out in a symmetric or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antisymmetric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state, it will remain in that state at future times.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UcPeriod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only  B.  1 and 2 only C.  1 and 3 only  D.  2 and 3 only  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 All of the above.</a:t>
            </a:r>
          </a:p>
          <a:p>
            <a:pPr marL="342900" indent="-342900">
              <a:buFont typeface="+mj-lt"/>
              <a:buAutoNum type="arabicParenR"/>
            </a:pPr>
            <a:endParaRPr lang="en-US" dirty="0" smtClean="0"/>
          </a:p>
          <a:p>
            <a:endParaRPr lang="en-US" dirty="0"/>
          </a:p>
          <a:p>
            <a:pPr marL="342900" indent="-342900">
              <a:buFont typeface="+mj-lt"/>
              <a:buAutoNum type="arabicParenR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066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45720"/>
                <a:ext cx="9144000" cy="6032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</a:t>
                </a:r>
                <a:r>
                  <a:rPr lang="en-US" sz="26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3.5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all of the following statements that are correct for a system of two-identical fermions or bosons.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Ignore spin.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real space coordinates.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AutoNum type="arabicParenBoth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stationary state </a:t>
                </a:r>
                <a:r>
                  <a:rPr lang="en-US" sz="2400" u="sng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wavefunction</a:t>
                </a:r>
                <a:r>
                  <a:rPr lang="en-US" sz="2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identical bosons should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always be written in symmetric form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for identical fermions in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anti-symmetric form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sz="24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457200" indent="-457200">
                  <a:buFontTx/>
                  <a:buAutoNum type="arabicParenBoth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Any </a:t>
                </a:r>
                <a:r>
                  <a:rPr lang="en-US" sz="2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possible </a:t>
                </a:r>
                <a:r>
                  <a:rPr lang="en-US" sz="2400" u="sng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wavefunction</a:t>
                </a:r>
                <a:r>
                  <a:rPr lang="en-US" sz="2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identical bosons should always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 written in symmetric form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identical fermions in anti-symmetric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form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sz="24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AutoNum type="arabicParenBoth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potential energy of this system must be symmetric with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respect to the exchange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i.e.,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𝑉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𝑉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acc>
                          <m:accPr>
                            <m:chr m:val="⃗"/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1 only B. 3 only C. 1 and 2 only D. 1 and 3 only 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All of the above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"/>
                <a:ext cx="9144000" cy="6032421"/>
              </a:xfrm>
              <a:prstGeom prst="rect">
                <a:avLst/>
              </a:prstGeom>
              <a:blipFill rotWithShape="1">
                <a:blip r:embed="rId2"/>
                <a:stretch>
                  <a:fillRect l="-1000" t="-910" r="-733" b="-1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7987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5907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3.6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wavefunction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two particles in a one dimensional infinite square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well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 sz="2800" i="1" dirty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800" i="1" dirty="0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 dirty="0">
                        <a:latin typeface="Cambria Math"/>
                        <a:cs typeface="Times New Roman" panose="02020603050405020304" pitchFamily="18" charset="0"/>
                      </a:rPr>
                      <m:t>)=0 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sz="28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8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8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𝐴</m:t>
                    </m:r>
                    <m:func>
                      <m:func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8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</m:func>
                    <m:func>
                      <m:func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8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all of the following statements that are correct.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Ignore spin.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normalization constant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The two particles can be distinguishable.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(2) The two particles can be identical bosons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(3) The two particles can be identical fermions. 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1 only B. 2 only C. 1 and 2 only D. 1 and 3 only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All of the above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5907836"/>
              </a:xfrm>
              <a:prstGeom prst="rect">
                <a:avLst/>
              </a:prstGeom>
              <a:blipFill rotWithShape="1">
                <a:blip r:embed="rId2"/>
                <a:stretch>
                  <a:fillRect l="-1333" t="-1032"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1593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20320"/>
                <a:ext cx="9144000" cy="6796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3.7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stationary states for a particle in an infinite square well </a:t>
                </a: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 sz="2400" i="1" dirty="0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i="1" dirty="0" smtClean="0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i="1" dirty="0" smtClean="0">
                        <a:latin typeface="Cambria Math"/>
                        <a:cs typeface="Times New Roman" panose="02020603050405020304" pitchFamily="18" charset="0"/>
                      </a:rPr>
                      <m:t>)=0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func>
                      <m:func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2400" i="1" dirty="0" smtClean="0">
                        <a:latin typeface="Cambria Math"/>
                        <a:cs typeface="Times New Roman" panose="02020603050405020304" pitchFamily="18" charset="0"/>
                      </a:rPr>
                      <m:t>=1,2,3,…. 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all of the following statements that are correct about a two particle system in an infinite square well of width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Ignore spin.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normalization constant.</a:t>
                </a: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AutoNum type="arabicParenBoth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two particles are identical bosons, the </a:t>
                </a:r>
                <a:r>
                  <a:rPr lang="en-US" sz="2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 excited state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the system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[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</m:func>
                    <m:func>
                      <m:func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2400" b="0" i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</m:func>
                    <m:func>
                      <m:func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AutoNum type="arabicParenBoth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two particles are identical bosons, the </a:t>
                </a:r>
                <a:r>
                  <a:rPr lang="en-US" sz="2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 excited state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the system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𝐴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</m:func>
                    <m:func>
                      <m:func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FontTx/>
                  <a:buAutoNum type="arabicParenBoth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two particles are identical f</a:t>
                </a:r>
                <a:r>
                  <a:rPr lang="en-US" sz="2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ermions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 </a:t>
                </a:r>
                <a:r>
                  <a:rPr lang="en-US" sz="2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 excited state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the system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[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</m:func>
                    <m:func>
                      <m:func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2400" b="0" i="0" smtClean="0"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</m:func>
                    <m:func>
                      <m:func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AutoNum type="arabicParenBoth"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1 only B. 2 only C. 3 only D. 1 and 3 only E.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none of the above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0320"/>
                <a:ext cx="9144000" cy="6796732"/>
              </a:xfrm>
              <a:prstGeom prst="rect">
                <a:avLst/>
              </a:prstGeom>
              <a:blipFill rotWithShape="1">
                <a:blip r:embed="rId2"/>
                <a:stretch>
                  <a:fillRect l="-1000" t="-717" r="-1533" b="-1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7693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81280"/>
                <a:ext cx="9144000" cy="6335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3.8</a:t>
                </a:r>
              </a:p>
              <a:p>
                <a:pPr algn="ctr"/>
                <a:endParaRPr lang="en-US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all of the following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wavefunctions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that are possible for </a:t>
                </a:r>
                <a:r>
                  <a:rPr lang="en-US" sz="28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two fermions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a one-dimensional infinite square well with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width 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Ignore spin.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suitable normalization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constant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AutoNum type="arabicParenBoth"/>
                </a:pPr>
                <a:r>
                  <a:rPr lang="en-US" sz="2800" b="0" dirty="0" smtClean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𝐴</m:t>
                    </m:r>
                    <m:func>
                      <m:func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8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</m:func>
                    <m:func>
                      <m:func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8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AutoNum type="arabicParenBoth"/>
                </a:pPr>
                <a:r>
                  <a:rPr lang="en-US" sz="2800" b="0" dirty="0" smtClean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[</m:t>
                    </m:r>
                    <m:func>
                      <m:func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8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func>
                      <m:func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8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</a:p>
              <a:p>
                <a:pPr marL="457200" indent="-457200">
                  <a:buAutoNum type="arabicParenBoth"/>
                </a:pPr>
                <a:r>
                  <a:rPr lang="en-US" sz="2800" b="0" dirty="0" smtClean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[</m:t>
                    </m:r>
                    <m:func>
                      <m:func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8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</m:func>
                    <m:func>
                      <m:func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8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8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8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𝜋</m:t>
                                    </m:r>
                                    <m:sSub>
                                      <m:sSubPr>
                                        <m:ctrlPr>
                                          <a:rPr lang="en-US" sz="2800" b="0" i="1" smtClean="0">
                                            <a:latin typeface="Cambria Math"/>
                                            <a:ea typeface="Cambria Math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b="0" i="1" smtClean="0">
                                            <a:latin typeface="Cambria Math"/>
                                            <a:ea typeface="Cambria Math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2800" b="0" i="1" smtClean="0">
                                            <a:latin typeface="Cambria Math"/>
                                            <a:ea typeface="Cambria Math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28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  <m:func>
                          <m:funcPr>
                            <m:ctrlP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8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8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𝜋</m:t>
                                    </m:r>
                                    <m:sSub>
                                      <m:sSubPr>
                                        <m:ctrlPr>
                                          <a:rPr lang="en-US" sz="2800" b="0" i="1" smtClean="0">
                                            <a:latin typeface="Cambria Math"/>
                                            <a:ea typeface="Cambria Math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b="0" i="1" smtClean="0">
                                            <a:latin typeface="Cambria Math"/>
                                            <a:ea typeface="Cambria Math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2800" b="0" i="1" smtClean="0">
                                            <a:latin typeface="Cambria Math"/>
                                            <a:ea typeface="Cambria Math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28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lang="en-US" sz="28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]</m:t>
                        </m:r>
                      </m:e>
                    </m:func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AutoNum type="arabicParenBoth"/>
                </a:pP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only 1 B. only 2 C. 3 only D. 1 and 3 only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2 and 3 only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1280"/>
                <a:ext cx="9144000" cy="6335773"/>
              </a:xfrm>
              <a:prstGeom prst="rect">
                <a:avLst/>
              </a:prstGeom>
              <a:blipFill rotWithShape="1">
                <a:blip r:embed="rId2"/>
                <a:stretch>
                  <a:fillRect l="-1333" t="-962" r="-2200" b="-17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0984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20320"/>
                <a:ext cx="9144000" cy="6779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3.9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one particle in 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one dimensional infinite square 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well 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600" i="1" dirty="0">
                        <a:latin typeface="Cambria Math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 sz="2600" i="1" dirty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600" i="1" dirty="0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600" i="1" dirty="0">
                        <a:latin typeface="Cambria Math"/>
                        <a:cs typeface="Times New Roman" panose="02020603050405020304" pitchFamily="18" charset="0"/>
                      </a:rPr>
                      <m:t>)=0 </m:t>
                    </m:r>
                  </m:oMath>
                </a14:m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sz="2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energy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en-US" sz="26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600" b="0" i="1" smtClean="0">
                        <a:latin typeface="Cambria Math"/>
                        <a:cs typeface="Times New Roman" panose="02020603050405020304" pitchFamily="18" charset="0"/>
                      </a:rPr>
                      <m:t>𝐾</m:t>
                    </m:r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  <a:cs typeface="Times New Roman" panose="02020603050405020304" pitchFamily="18" charset="0"/>
                      </a:rPr>
                      <m:t>𝐾</m:t>
                    </m:r>
                    <m:r>
                      <a:rPr lang="en-US" sz="26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ℏ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all of the following statements that are correct for 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two non-interacting particles in 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same potential energy well. 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Ignore spin and assume all particles have the same mass.</a:t>
                </a:r>
              </a:p>
              <a:p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If the particles are distinguishable, the ground state energy is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600" i="1" dirty="0" smtClean="0">
                        <a:latin typeface="Cambria Math"/>
                        <a:cs typeface="Times New Roman" panose="02020603050405020304" pitchFamily="18" charset="0"/>
                      </a:rPr>
                      <m:t>𝐾</m:t>
                    </m:r>
                  </m:oMath>
                </a14:m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(2) If the particles are 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identical bosons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 ground state energy is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600" i="1" dirty="0" smtClean="0">
                        <a:latin typeface="Cambria Math"/>
                        <a:cs typeface="Times New Roman" panose="02020603050405020304" pitchFamily="18" charset="0"/>
                      </a:rPr>
                      <m:t>𝐾</m:t>
                    </m:r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(3) If the particles are 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identical fermions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 ground state energy is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600" i="1" dirty="0" smtClean="0">
                        <a:latin typeface="Cambria Math"/>
                        <a:cs typeface="Times New Roman" panose="02020603050405020304" pitchFamily="18" charset="0"/>
                      </a:rPr>
                      <m:t>𝐾</m:t>
                    </m:r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1 only B. 2 only C. 1 and 2 only D. 1 and 3 only </a:t>
                </a:r>
              </a:p>
              <a:p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All of the above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0320"/>
                <a:ext cx="9144000" cy="6779548"/>
              </a:xfrm>
              <a:prstGeom prst="rect">
                <a:avLst/>
              </a:prstGeom>
              <a:blipFill rotWithShape="1">
                <a:blip r:embed="rId2"/>
                <a:stretch>
                  <a:fillRect l="-1133" t="-899" r="-1200" b="-13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8010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1618</Words>
  <Application>Microsoft Office PowerPoint</Application>
  <PresentationFormat>On-screen Show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</dc:creator>
  <cp:lastModifiedBy>emily</cp:lastModifiedBy>
  <cp:revision>23</cp:revision>
  <dcterms:created xsi:type="dcterms:W3CDTF">2014-01-16T18:39:20Z</dcterms:created>
  <dcterms:modified xsi:type="dcterms:W3CDTF">2014-01-23T18:59:40Z</dcterms:modified>
</cp:coreProperties>
</file>