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6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5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7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2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6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1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3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1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6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C231-CA08-40ED-B6C7-C6BE6DF0BE6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7A94B-4A64-4F7C-A008-6676C85BD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QM2 Concept test 7.1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all of the following statements that are correct.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The Fermi energy is only defined for fermions.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The degeneracy pressure plays a role in stabilizing a solid object.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If the electrons were bosons, the total energy of the electron gas at temperature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=0K would be much less than what it actually is.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1 only      B. 2 only      C. 1 and 3 only       D. 2 and 3 only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all 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28311"/>
                <a:ext cx="9144000" cy="6987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7.2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the Fermi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non-interacting fermions.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Fermi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energy is the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energy of the highest occupied state 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energy of a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fermionic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system at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=0K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sub>
                        </m:sSub>
                      </m:sup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𝑑𝐸</m:t>
                        </m:r>
                      </m:e>
                    </m:nary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density of states (number of states per unit energy). 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Fermi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energy for a free electron gas only depends on the fermion number density (number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volume) and the mass of the fermion.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2 only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1 and 2 only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D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1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311"/>
                <a:ext cx="9144000" cy="6987169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50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QM2 Concept test 7.3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periodic delta-function potential,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 number of unit cells, e.g., the number of atomic nuclei in a solid metal. Choose all of the following statements that are correct. Assume the system is one dimensional (the electrons are constrained in one dimension and spin is included).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Each energy band can hold the same maximum number of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electrons.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The second energy band can only hold a maximum 2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electrons.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The third energy band can hold 3/2 as many electrons as the second band.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1 only     B. 2 only      C. 1 and 2 only       D. 2 and 3 only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3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6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QM2 Concept Test 7.4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Undoped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silicon behaves as an insulator because its highest energy band is completely filled.  Choose all of the following statements that are correct about silicon.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Doping silicon with atoms from the 3</a:t>
            </a:r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 of the periodic table, e.g., aluminum, creates energy states with holes near the top of the highest filled energy band.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Doping silicon with atoms from the 5</a:t>
            </a:r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 of the periodic table , e.g., phosphorous, creates energy states with electrons just below the next higher unoccupied energy band.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way to make silicon behave as a semiconductor is to dope it with a small amount of atoms that have </a:t>
            </a:r>
            <a:r>
              <a:rPr lang="en-U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valence electrons than silicon.</a:t>
            </a:r>
          </a:p>
          <a:p>
            <a:pPr marL="514350" indent="-514350">
              <a:buFont typeface="+mj-lt"/>
              <a:buAutoNum type="arabicParenR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only  B.  1 and 2 only  C.  1 and 3 only  D.  2 and 3 only  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 All of the above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6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5080"/>
                <a:ext cx="8991600" cy="7177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7.5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 bookcase has three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shelves,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each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shelf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could contain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number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books. If we want to put 4 books randomly selected from 10 different books into this bookcase, how many ways can we do that? </a:t>
                </a: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4!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3!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Tx/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4!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3!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Tx/>
                  <a:buAutoNum type="alphaU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10!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4!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10−4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Tx/>
                  <a:buAutoNum type="alphaU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10!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4!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10−4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FontTx/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None of the above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80"/>
                <a:ext cx="8991600" cy="7177799"/>
              </a:xfrm>
              <a:prstGeom prst="rect">
                <a:avLst/>
              </a:prstGeom>
              <a:blipFill rotWithShape="1">
                <a:blip r:embed="rId2"/>
                <a:stretch>
                  <a:fillRect l="-1356" t="-850" r="-2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29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7156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7.6</a:t>
                </a:r>
                <a:endPara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fermionic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system has two energy levels. Including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spin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degree of freedom, the lower energy level is 2-fold degenerate and the higher energy level is 6-fold degenerate. Ignore electron-electron interactions. If there are 6 electrons in this system, how many possible ground state configurations can we have 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2800" b="0" i="1" dirty="0" smtClean="0">
                        <a:latin typeface="Cambria Math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6!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2!4!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8!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2!6!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2!4!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8!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2!6!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None of the above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15657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52" r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42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59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Concept test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7.7</a:t>
                </a:r>
                <a:endPara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 bookcase has three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shelves,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each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shelf could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contain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number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books. If we want to put 4 </a:t>
                </a:r>
                <a:r>
                  <a:rPr lang="en-US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books into this bookcase, how many ways can we do that?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4!2!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6!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4!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6!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4!2!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lphaU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above.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59853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24" r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18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813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19</cp:revision>
  <dcterms:created xsi:type="dcterms:W3CDTF">2014-02-11T00:39:17Z</dcterms:created>
  <dcterms:modified xsi:type="dcterms:W3CDTF">2014-02-12T13:19:04Z</dcterms:modified>
</cp:coreProperties>
</file>