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5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0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9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5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B41A6-A430-4A56-A7E5-0FCFAAF92A2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46D6-B862-47FF-9697-6CEC6A425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4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20320"/>
                <a:ext cx="9144000" cy="7185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8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.1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three non-interacting particles in a one-dimensional infinite square well. The energy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three particle system is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in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the ground state energy for one particle. 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=27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distinguishable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following statements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are correct. Note: The combinations of three positive numbers, the sum of whose squares give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 are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(1,1,5), (1,5,1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(5,1,1) and (3,3,3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4 distinct states in this system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the energy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=27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randomly measure the energy of 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particle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total energy of the three particle system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27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probability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2/3.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Both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randomly measure the energy of 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particle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total energy of the three particle system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27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probability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1/2.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3 only C. 1 and 2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1 and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none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320"/>
                <a:ext cx="9144000" cy="7185878"/>
              </a:xfrm>
              <a:prstGeom prst="rect">
                <a:avLst/>
              </a:prstGeom>
              <a:blipFill rotWithShape="1">
                <a:blip r:embed="rId2"/>
                <a:stretch>
                  <a:fillRect l="-1000" t="-679" r="-400" b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07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1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8.2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three non-interacting particles in a one-dimensional infinite square well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total energy for the three particle system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in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the ground state energy for one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particle.  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=27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The combinations of three positive numbers, the sum of whose squares give 27 are (1,1,5), (1,5,1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(5,1,1) and (3,3,3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particles can be either bosons or fermions. 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bosons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there are 4 distinct states in this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bosons, when we measure the energy of one particle at random, the probability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9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1/2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2 only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3 only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2 only D. 1 and 3 only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16546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16" b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49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38100" y="-10160"/>
                <a:ext cx="9144000" cy="709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8.3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three non-interacting particles in a one-dimensional infinite square well. The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energy for the three particle system is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in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the ground state energy for one particle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=75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particles are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The combinations of three positive numbers, the sum of whose squares give 75 are (5,5,5), (1,5,7), (5,1,7), (7,1,5), (1,7,5), (5,7,1), (7,5,1).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can be either bosons or fermions. 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particles are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fermions,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only one distinct three particle state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with this energy.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fermions,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we measure the energy of one particle at random, the probability of obtaining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dirty="0" smtClean="0">
                        <a:latin typeface="Cambria Math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1/3.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2 only B. 3 only C. 1 and 2 only D. 1 and 3 only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" y="-10160"/>
                <a:ext cx="9144000" cy="709354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687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1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38100" y="-10160"/>
                <a:ext cx="9144000" cy="6655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8.4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three non-interacting particles in a one-dimensional infinite square well. The energy of particle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=1,2,3)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b="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If the total energy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=75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particles are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The combinations of three positive numbers, the sum of whose squares give 75 are (5,5,5), (1,5,7), (5,1,7), (7,1,5), (1,7,5), (5,7,1), (7,5,1).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bosons,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seven distinct three particle states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with this energy.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particles are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bosons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when we measure the energy of one particle at random, the probability of obtaining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dirty="0" smtClean="0">
                        <a:latin typeface="Cambria Math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1/2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particles are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bosons, when we measure the energy of one particle at random, the probability of obtaining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cs typeface="Times New Roman" panose="02020603050405020304" pitchFamily="18" charset="0"/>
                      </a:rPr>
                      <m:t>49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1/6.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B. 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None of the above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" y="-10160"/>
                <a:ext cx="9144000" cy="6655733"/>
              </a:xfrm>
              <a:prstGeom prst="rect">
                <a:avLst/>
              </a:prstGeom>
              <a:blipFill rotWithShape="1">
                <a:blip r:embed="rId2"/>
                <a:stretch>
                  <a:fillRect l="-1067" t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96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5240"/>
                <a:ext cx="9144000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8.5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most probable configuration of a system with total particle number N and total energy E. 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configuration </a:t>
                </a:r>
                <a:endParaRPr lang="en-US" sz="2800" b="0" i="1" dirty="0" smtClean="0">
                  <a:latin typeface="Cambria Math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…)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particles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single particle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514350" indent="-514350"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most probable configuration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…)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one that can be achieved in the largest number of possible ways.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configuration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particles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the same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the degeneracy of the single particle energy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limit 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→∞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distribution of single particle energies in equilibrium can be approximated as its distribution in the most probable configuration.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2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2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     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1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"/>
                <a:ext cx="9144000" cy="698652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73" r="-1067" b="-1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7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0160"/>
                <a:ext cx="9144000" cy="6312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8.6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system with two energy-levels contains 5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fermions.  The degeneracy of the first energy level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degeneracy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second energy level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system is in the configuration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(2,3) such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2 particles are in the first energy level and 3 particles are in the second energy level, what is the number of distinct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states Q(2,3)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to this particular configuration? Ignore spin.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5!5!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B.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3!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2!</m:t>
                        </m:r>
                      </m:den>
                    </m:f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5!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3!2!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2!8!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8!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3!5!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5!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2!3!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E.  None of the above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160"/>
                <a:ext cx="9144000" cy="6312882"/>
              </a:xfrm>
              <a:prstGeom prst="rect">
                <a:avLst/>
              </a:prstGeom>
              <a:blipFill rotWithShape="1">
                <a:blip r:embed="rId2"/>
                <a:stretch>
                  <a:fillRect l="-1667" t="-966" r="-2200" b="-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6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91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8.7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4 identical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bosons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occupy an energy level with energy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3-fold degeneracy. How many distinct quantum states could this system with 4 bosons have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4!6!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4!2!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4!6!</m:t>
                        </m:r>
                      </m:den>
                    </m:f>
                  </m:oMath>
                </a14:m>
                <a:endParaRPr lang="en-US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4!2!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9169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85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1352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10</cp:revision>
  <dcterms:created xsi:type="dcterms:W3CDTF">2014-02-12T23:19:03Z</dcterms:created>
  <dcterms:modified xsi:type="dcterms:W3CDTF">2014-02-17T20:47:17Z</dcterms:modified>
</cp:coreProperties>
</file>